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3" r:id="rId3"/>
    <p:sldId id="256" r:id="rId4"/>
    <p:sldId id="264" r:id="rId5"/>
    <p:sldId id="266" r:id="rId6"/>
    <p:sldId id="267" r:id="rId7"/>
  </p:sldIdLst>
  <p:sldSz cx="9326563" cy="7040563"/>
  <p:notesSz cx="7010400" cy="9296400"/>
  <p:defaultTextStyle>
    <a:defPPr>
      <a:defRPr lang="en-US"/>
    </a:defPPr>
    <a:lvl1pPr marL="0" algn="l" defTabSz="935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7624" algn="l" defTabSz="935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5248" algn="l" defTabSz="935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02872" algn="l" defTabSz="935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70497" algn="l" defTabSz="935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8121" algn="l" defTabSz="935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05745" algn="l" defTabSz="935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73369" algn="l" defTabSz="935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40993" algn="l" defTabSz="935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00"/>
    <a:srgbClr val="F3CFC5"/>
    <a:srgbClr val="F1C8BD"/>
    <a:srgbClr val="EAAB9A"/>
    <a:srgbClr val="F6DAD2"/>
    <a:srgbClr val="E5957F"/>
    <a:srgbClr val="E18369"/>
    <a:srgbClr val="D34F2B"/>
    <a:srgbClr val="C40000"/>
    <a:srgbClr val="FCE8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3922" autoAdjust="0"/>
    <p:restoredTop sz="99599" autoAdjust="0"/>
  </p:normalViewPr>
  <p:slideViewPr>
    <p:cSldViewPr snapToGrid="0">
      <p:cViewPr>
        <p:scale>
          <a:sx n="100" d="100"/>
          <a:sy n="100" d="100"/>
        </p:scale>
        <p:origin x="-654" y="66"/>
      </p:cViewPr>
      <p:guideLst>
        <p:guide orient="horz" pos="2218"/>
        <p:guide pos="29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EF84D0-C0D7-4294-BACA-58A5D82889C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6913"/>
            <a:ext cx="46196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4A14EA-DD0C-4661-B502-F803FE2E8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14EA-DD0C-4661-B502-F803FE2E88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14EA-DD0C-4661-B502-F803FE2E88F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492" y="2187138"/>
            <a:ext cx="7927579" cy="1509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985" y="3989652"/>
            <a:ext cx="6528594" cy="17992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7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5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0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5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3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0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D02D-CECF-4A5E-A5D0-DBDC449D8CE8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C51C-3EF9-49A5-8511-5A52A5A8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D02D-CECF-4A5E-A5D0-DBDC449D8CE8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C51C-3EF9-49A5-8511-5A52A5A8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1758" y="281950"/>
            <a:ext cx="2098477" cy="60072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328" y="281950"/>
            <a:ext cx="6139987" cy="60072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D02D-CECF-4A5E-A5D0-DBDC449D8CE8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C51C-3EF9-49A5-8511-5A52A5A8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D02D-CECF-4A5E-A5D0-DBDC449D8CE8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C51C-3EF9-49A5-8511-5A52A5A8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734" y="4524214"/>
            <a:ext cx="7927579" cy="1398334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734" y="2984091"/>
            <a:ext cx="7927579" cy="154012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76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35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2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0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381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057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73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409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D02D-CECF-4A5E-A5D0-DBDC449D8CE8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C51C-3EF9-49A5-8511-5A52A5A8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328" y="1642799"/>
            <a:ext cx="4119232" cy="464644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003" y="1642799"/>
            <a:ext cx="4119232" cy="464644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D02D-CECF-4A5E-A5D0-DBDC449D8CE8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C51C-3EF9-49A5-8511-5A52A5A8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28" y="1575978"/>
            <a:ext cx="4120852" cy="65679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7624" indent="0">
              <a:buNone/>
              <a:defRPr sz="2000" b="1"/>
            </a:lvl2pPr>
            <a:lvl3pPr marL="935248" indent="0">
              <a:buNone/>
              <a:defRPr sz="1800" b="1"/>
            </a:lvl3pPr>
            <a:lvl4pPr marL="1402872" indent="0">
              <a:buNone/>
              <a:defRPr sz="1600" b="1"/>
            </a:lvl4pPr>
            <a:lvl5pPr marL="1870497" indent="0">
              <a:buNone/>
              <a:defRPr sz="1600" b="1"/>
            </a:lvl5pPr>
            <a:lvl6pPr marL="2338121" indent="0">
              <a:buNone/>
              <a:defRPr sz="1600" b="1"/>
            </a:lvl6pPr>
            <a:lvl7pPr marL="2805745" indent="0">
              <a:buNone/>
              <a:defRPr sz="1600" b="1"/>
            </a:lvl7pPr>
            <a:lvl8pPr marL="3273369" indent="0">
              <a:buNone/>
              <a:defRPr sz="1600" b="1"/>
            </a:lvl8pPr>
            <a:lvl9pPr marL="374099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" y="2232771"/>
            <a:ext cx="4120852" cy="4056473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7765" y="1575978"/>
            <a:ext cx="4122470" cy="65679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7624" indent="0">
              <a:buNone/>
              <a:defRPr sz="2000" b="1"/>
            </a:lvl2pPr>
            <a:lvl3pPr marL="935248" indent="0">
              <a:buNone/>
              <a:defRPr sz="1800" b="1"/>
            </a:lvl3pPr>
            <a:lvl4pPr marL="1402872" indent="0">
              <a:buNone/>
              <a:defRPr sz="1600" b="1"/>
            </a:lvl4pPr>
            <a:lvl5pPr marL="1870497" indent="0">
              <a:buNone/>
              <a:defRPr sz="1600" b="1"/>
            </a:lvl5pPr>
            <a:lvl6pPr marL="2338121" indent="0">
              <a:buNone/>
              <a:defRPr sz="1600" b="1"/>
            </a:lvl6pPr>
            <a:lvl7pPr marL="2805745" indent="0">
              <a:buNone/>
              <a:defRPr sz="1600" b="1"/>
            </a:lvl7pPr>
            <a:lvl8pPr marL="3273369" indent="0">
              <a:buNone/>
              <a:defRPr sz="1600" b="1"/>
            </a:lvl8pPr>
            <a:lvl9pPr marL="374099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7765" y="2232771"/>
            <a:ext cx="4122470" cy="4056473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D02D-CECF-4A5E-A5D0-DBDC449D8CE8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C51C-3EF9-49A5-8511-5A52A5A8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D02D-CECF-4A5E-A5D0-DBDC449D8CE8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C51C-3EF9-49A5-8511-5A52A5A8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D02D-CECF-4A5E-A5D0-DBDC449D8CE8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C51C-3EF9-49A5-8511-5A52A5A8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29" y="280319"/>
            <a:ext cx="3068375" cy="11929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427" y="280319"/>
            <a:ext cx="5213808" cy="600892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329" y="1473304"/>
            <a:ext cx="3068375" cy="4815941"/>
          </a:xfrm>
        </p:spPr>
        <p:txBody>
          <a:bodyPr/>
          <a:lstStyle>
            <a:lvl1pPr marL="0" indent="0">
              <a:buNone/>
              <a:defRPr sz="1400"/>
            </a:lvl1pPr>
            <a:lvl2pPr marL="467624" indent="0">
              <a:buNone/>
              <a:defRPr sz="1200"/>
            </a:lvl2pPr>
            <a:lvl3pPr marL="935248" indent="0">
              <a:buNone/>
              <a:defRPr sz="1000"/>
            </a:lvl3pPr>
            <a:lvl4pPr marL="1402872" indent="0">
              <a:buNone/>
              <a:defRPr sz="900"/>
            </a:lvl4pPr>
            <a:lvl5pPr marL="1870497" indent="0">
              <a:buNone/>
              <a:defRPr sz="900"/>
            </a:lvl5pPr>
            <a:lvl6pPr marL="2338121" indent="0">
              <a:buNone/>
              <a:defRPr sz="900"/>
            </a:lvl6pPr>
            <a:lvl7pPr marL="2805745" indent="0">
              <a:buNone/>
              <a:defRPr sz="900"/>
            </a:lvl7pPr>
            <a:lvl8pPr marL="3273369" indent="0">
              <a:buNone/>
              <a:defRPr sz="900"/>
            </a:lvl8pPr>
            <a:lvl9pPr marL="374099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D02D-CECF-4A5E-A5D0-DBDC449D8CE8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C51C-3EF9-49A5-8511-5A52A5A8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072" y="4928394"/>
            <a:ext cx="5595938" cy="5818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072" y="629087"/>
            <a:ext cx="5595938" cy="4224338"/>
          </a:xfrm>
        </p:spPr>
        <p:txBody>
          <a:bodyPr/>
          <a:lstStyle>
            <a:lvl1pPr marL="0" indent="0">
              <a:buNone/>
              <a:defRPr sz="3300"/>
            </a:lvl1pPr>
            <a:lvl2pPr marL="467624" indent="0">
              <a:buNone/>
              <a:defRPr sz="2900"/>
            </a:lvl2pPr>
            <a:lvl3pPr marL="935248" indent="0">
              <a:buNone/>
              <a:defRPr sz="2500"/>
            </a:lvl3pPr>
            <a:lvl4pPr marL="1402872" indent="0">
              <a:buNone/>
              <a:defRPr sz="2000"/>
            </a:lvl4pPr>
            <a:lvl5pPr marL="1870497" indent="0">
              <a:buNone/>
              <a:defRPr sz="2000"/>
            </a:lvl5pPr>
            <a:lvl6pPr marL="2338121" indent="0">
              <a:buNone/>
              <a:defRPr sz="2000"/>
            </a:lvl6pPr>
            <a:lvl7pPr marL="2805745" indent="0">
              <a:buNone/>
              <a:defRPr sz="2000"/>
            </a:lvl7pPr>
            <a:lvl8pPr marL="3273369" indent="0">
              <a:buNone/>
              <a:defRPr sz="2000"/>
            </a:lvl8pPr>
            <a:lvl9pPr marL="374099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072" y="5510219"/>
            <a:ext cx="5595938" cy="826288"/>
          </a:xfrm>
        </p:spPr>
        <p:txBody>
          <a:bodyPr/>
          <a:lstStyle>
            <a:lvl1pPr marL="0" indent="0">
              <a:buNone/>
              <a:defRPr sz="1400"/>
            </a:lvl1pPr>
            <a:lvl2pPr marL="467624" indent="0">
              <a:buNone/>
              <a:defRPr sz="1200"/>
            </a:lvl2pPr>
            <a:lvl3pPr marL="935248" indent="0">
              <a:buNone/>
              <a:defRPr sz="1000"/>
            </a:lvl3pPr>
            <a:lvl4pPr marL="1402872" indent="0">
              <a:buNone/>
              <a:defRPr sz="900"/>
            </a:lvl4pPr>
            <a:lvl5pPr marL="1870497" indent="0">
              <a:buNone/>
              <a:defRPr sz="900"/>
            </a:lvl5pPr>
            <a:lvl6pPr marL="2338121" indent="0">
              <a:buNone/>
              <a:defRPr sz="900"/>
            </a:lvl6pPr>
            <a:lvl7pPr marL="2805745" indent="0">
              <a:buNone/>
              <a:defRPr sz="900"/>
            </a:lvl7pPr>
            <a:lvl8pPr marL="3273369" indent="0">
              <a:buNone/>
              <a:defRPr sz="900"/>
            </a:lvl8pPr>
            <a:lvl9pPr marL="374099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D02D-CECF-4A5E-A5D0-DBDC449D8CE8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C51C-3EF9-49A5-8511-5A52A5A8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328" y="281949"/>
            <a:ext cx="8393907" cy="1173427"/>
          </a:xfrm>
          <a:prstGeom prst="rect">
            <a:avLst/>
          </a:prstGeom>
        </p:spPr>
        <p:txBody>
          <a:bodyPr vert="horz" lIns="93525" tIns="46762" rIns="93525" bIns="467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28" y="1642799"/>
            <a:ext cx="8393907" cy="4646446"/>
          </a:xfrm>
          <a:prstGeom prst="rect">
            <a:avLst/>
          </a:prstGeom>
        </p:spPr>
        <p:txBody>
          <a:bodyPr vert="horz" lIns="93525" tIns="46762" rIns="93525" bIns="467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6328" y="6525559"/>
            <a:ext cx="2176198" cy="374845"/>
          </a:xfrm>
          <a:prstGeom prst="rect">
            <a:avLst/>
          </a:prstGeom>
        </p:spPr>
        <p:txBody>
          <a:bodyPr vert="horz" lIns="93525" tIns="46762" rIns="93525" bIns="467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0D02D-CECF-4A5E-A5D0-DBDC449D8CE8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6576" y="6525559"/>
            <a:ext cx="2953412" cy="374845"/>
          </a:xfrm>
          <a:prstGeom prst="rect">
            <a:avLst/>
          </a:prstGeom>
        </p:spPr>
        <p:txBody>
          <a:bodyPr vert="horz" lIns="93525" tIns="46762" rIns="93525" bIns="467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4037" y="6525559"/>
            <a:ext cx="2176198" cy="374845"/>
          </a:xfrm>
          <a:prstGeom prst="rect">
            <a:avLst/>
          </a:prstGeom>
        </p:spPr>
        <p:txBody>
          <a:bodyPr vert="horz" lIns="93525" tIns="46762" rIns="93525" bIns="467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AC51C-3EF9-49A5-8511-5A52A5A8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3524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718" indent="-350718" algn="l" defTabSz="93524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59889" indent="-292265" algn="l" defTabSz="93524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69060" indent="-233812" algn="l" defTabSz="93524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36685" indent="-233812" algn="l" defTabSz="93524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4309" indent="-233812" algn="l" defTabSz="93524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933" indent="-233812" algn="l" defTabSz="9352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9557" indent="-233812" algn="l" defTabSz="9352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7181" indent="-233812" algn="l" defTabSz="9352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4805" indent="-233812" algn="l" defTabSz="9352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5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7624" algn="l" defTabSz="935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5248" algn="l" defTabSz="935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872" algn="l" defTabSz="935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0497" algn="l" defTabSz="935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8121" algn="l" defTabSz="935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5745" algn="l" defTabSz="935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73369" algn="l" defTabSz="935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40993" algn="l" defTabSz="935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3086100" y="133350"/>
            <a:ext cx="2676525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</a:rPr>
              <a:t>Upgraded TLMS</a:t>
            </a:r>
            <a:endParaRPr lang="en-US" sz="2300" b="1" dirty="0">
              <a:solidFill>
                <a:srgbClr val="0070C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372475" y="6581775"/>
            <a:ext cx="80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Page 1</a:t>
            </a:r>
            <a:endParaRPr lang="en-US" sz="1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63280" y="6156778"/>
            <a:ext cx="188686" cy="44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12359" y="6191251"/>
            <a:ext cx="385764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/>
          <p:cNvGrpSpPr/>
          <p:nvPr/>
        </p:nvGrpSpPr>
        <p:grpSpPr>
          <a:xfrm>
            <a:off x="6037675" y="3663839"/>
            <a:ext cx="2730089" cy="1810203"/>
            <a:chOff x="5637624" y="3775757"/>
            <a:chExt cx="2730089" cy="1810203"/>
          </a:xfrm>
        </p:grpSpPr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5637624" y="4306755"/>
              <a:ext cx="2474727" cy="1279205"/>
            </a:xfrm>
            <a:prstGeom prst="rect">
              <a:avLst/>
            </a:prstGeom>
            <a:solidFill>
              <a:srgbClr val="F3CFC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7030A0"/>
                  </a:solidFill>
                  <a:latin typeface="Times New Roman" pitchFamily="18" charset="0"/>
                  <a:cs typeface="Arial" pitchFamily="34" charset="0"/>
                </a:rPr>
                <a:t>The </a:t>
              </a:r>
              <a:r>
                <a:rPr lang="en-US" sz="1100" b="1" i="1" dirty="0">
                  <a:solidFill>
                    <a:srgbClr val="7030A0"/>
                  </a:solidFill>
                  <a:latin typeface="Times New Roman" pitchFamily="18" charset="0"/>
                  <a:cs typeface="Arial" pitchFamily="34" charset="0"/>
                </a:rPr>
                <a:t>News Page</a:t>
              </a:r>
              <a:r>
                <a:rPr lang="en-US" sz="1100" dirty="0">
                  <a:solidFill>
                    <a:srgbClr val="7030A0"/>
                  </a:solidFill>
                  <a:latin typeface="Times New Roman" pitchFamily="18" charset="0"/>
                  <a:cs typeface="Arial" pitchFamily="34" charset="0"/>
                </a:rPr>
                <a:t> appears after login.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00" dirty="0">
                <a:solidFill>
                  <a:srgbClr val="7030A0"/>
                </a:solidFill>
                <a:latin typeface="Times New Roman" pitchFamily="18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7030A0"/>
                  </a:solidFill>
                  <a:latin typeface="Times New Roman" pitchFamily="18" charset="0"/>
                  <a:cs typeface="Arial" pitchFamily="34" charset="0"/>
                </a:rPr>
                <a:t>At lower left        </a:t>
              </a:r>
              <a:r>
                <a:rPr lang="en-US" sz="1100" dirty="0" smtClean="0">
                  <a:solidFill>
                    <a:srgbClr val="7030A0"/>
                  </a:solidFill>
                  <a:latin typeface="Times New Roman" pitchFamily="18" charset="0"/>
                  <a:cs typeface="Arial" pitchFamily="34" charset="0"/>
                </a:rPr>
                <a:t>  </a:t>
              </a:r>
              <a:r>
                <a:rPr lang="en-US" sz="1100" dirty="0">
                  <a:solidFill>
                    <a:srgbClr val="7030A0"/>
                  </a:solidFill>
                  <a:latin typeface="Times New Roman" pitchFamily="18" charset="0"/>
                  <a:cs typeface="Arial" pitchFamily="34" charset="0"/>
                </a:rPr>
                <a:t>you may check “</a:t>
              </a:r>
              <a:r>
                <a:rPr lang="en-US" sz="1100" i="1" dirty="0">
                  <a:solidFill>
                    <a:srgbClr val="7030A0"/>
                  </a:solidFill>
                  <a:latin typeface="Times New Roman" pitchFamily="18" charset="0"/>
                  <a:cs typeface="Arial" pitchFamily="34" charset="0"/>
                </a:rPr>
                <a:t>Do not show page every time I sign in</a:t>
              </a:r>
              <a:r>
                <a:rPr lang="en-US" sz="1100" dirty="0">
                  <a:solidFill>
                    <a:srgbClr val="7030A0"/>
                  </a:solidFill>
                  <a:latin typeface="Times New Roman" pitchFamily="18" charset="0"/>
                  <a:cs typeface="Arial" pitchFamily="34" charset="0"/>
                </a:rPr>
                <a:t>” (News Page will </a:t>
              </a:r>
              <a:r>
                <a:rPr lang="en-US" sz="1100" dirty="0" smtClean="0">
                  <a:solidFill>
                    <a:srgbClr val="7030A0"/>
                  </a:solidFill>
                  <a:latin typeface="Times New Roman" pitchFamily="18" charset="0"/>
                  <a:cs typeface="Arial" pitchFamily="34" charset="0"/>
                </a:rPr>
                <a:t>still appear </a:t>
              </a:r>
              <a:r>
                <a:rPr lang="en-US" sz="1100" dirty="0">
                  <a:solidFill>
                    <a:srgbClr val="7030A0"/>
                  </a:solidFill>
                  <a:latin typeface="Times New Roman" pitchFamily="18" charset="0"/>
                  <a:cs typeface="Arial" pitchFamily="34" charset="0"/>
                </a:rPr>
                <a:t>after </a:t>
              </a:r>
              <a:r>
                <a:rPr lang="en-US" sz="1100" dirty="0" smtClean="0">
                  <a:solidFill>
                    <a:srgbClr val="7030A0"/>
                  </a:solidFill>
                  <a:latin typeface="Times New Roman" pitchFamily="18" charset="0"/>
                  <a:cs typeface="Arial" pitchFamily="34" charset="0"/>
                </a:rPr>
                <a:t>login if TLMS </a:t>
              </a:r>
              <a:r>
                <a:rPr lang="en-US" sz="1100" dirty="0">
                  <a:solidFill>
                    <a:srgbClr val="7030A0"/>
                  </a:solidFill>
                  <a:latin typeface="Times New Roman" pitchFamily="18" charset="0"/>
                  <a:cs typeface="Arial" pitchFamily="34" charset="0"/>
                </a:rPr>
                <a:t>has </a:t>
              </a:r>
              <a:r>
                <a:rPr lang="en-US" sz="1100" dirty="0" smtClean="0">
                  <a:solidFill>
                    <a:srgbClr val="7030A0"/>
                  </a:solidFill>
                  <a:latin typeface="Times New Roman" pitchFamily="18" charset="0"/>
                  <a:cs typeface="Arial" pitchFamily="34" charset="0"/>
                </a:rPr>
                <a:t>new information </a:t>
              </a:r>
              <a:r>
                <a:rPr lang="en-US" sz="1100" dirty="0">
                  <a:solidFill>
                    <a:srgbClr val="7030A0"/>
                  </a:solidFill>
                  <a:latin typeface="Times New Roman" pitchFamily="18" charset="0"/>
                  <a:cs typeface="Arial" pitchFamily="34" charset="0"/>
                </a:rPr>
                <a:t>for you).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00" dirty="0">
                <a:solidFill>
                  <a:srgbClr val="7030A0"/>
                </a:solidFill>
                <a:latin typeface="Times New Roman" pitchFamily="18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7030A0"/>
                  </a:solidFill>
                  <a:latin typeface="Times New Roman" pitchFamily="18" charset="0"/>
                  <a:cs typeface="Arial" pitchFamily="34" charset="0"/>
                </a:rPr>
                <a:t>Click </a:t>
              </a:r>
              <a:r>
                <a:rPr lang="en-US" sz="1100" i="1" dirty="0">
                  <a:solidFill>
                    <a:srgbClr val="7030A0"/>
                  </a:solidFill>
                  <a:latin typeface="Times New Roman" pitchFamily="18" charset="0"/>
                  <a:cs typeface="Arial" pitchFamily="34" charset="0"/>
                </a:rPr>
                <a:t>Continue</a:t>
              </a:r>
              <a:r>
                <a:rPr lang="en-US" sz="1100" dirty="0">
                  <a:solidFill>
                    <a:srgbClr val="7030A0"/>
                  </a:solidFill>
                  <a:latin typeface="Times New Roman" pitchFamily="18" charset="0"/>
                  <a:cs typeface="Arial" pitchFamily="34" charset="0"/>
                </a:rPr>
                <a:t>          at lower right</a:t>
              </a:r>
              <a:r>
                <a:rPr lang="en-US" sz="1100" dirty="0">
                  <a:latin typeface="Times New Roman" pitchFamily="18" charset="0"/>
                  <a:cs typeface="Arial" pitchFamily="34" charset="0"/>
                </a:rPr>
                <a:t>.</a:t>
              </a:r>
            </a:p>
            <a:p>
              <a:pPr fontAlgn="base">
                <a:spcBef>
                  <a:spcPct val="0"/>
                </a:spcBef>
                <a:spcAft>
                  <a:spcPts val="1023"/>
                </a:spcAft>
              </a:pPr>
              <a:endParaRPr lang="en-US" sz="1100" dirty="0">
                <a:latin typeface="Times New Roman" pitchFamily="18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499500" y="4560299"/>
              <a:ext cx="255370" cy="2011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6632735" y="5294444"/>
              <a:ext cx="255370" cy="2011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50" name="Text Box 3"/>
            <p:cNvSpPr txBox="1">
              <a:spLocks noChangeArrowheads="1"/>
            </p:cNvSpPr>
            <p:nvPr/>
          </p:nvSpPr>
          <p:spPr bwMode="auto">
            <a:xfrm>
              <a:off x="6636658" y="3775757"/>
              <a:ext cx="1731055" cy="466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3525" tIns="46762" rIns="93525" bIns="4676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23"/>
                </a:spcAft>
              </a:pPr>
              <a:r>
                <a:rPr lang="en-US" sz="2400" b="1" dirty="0" smtClean="0">
                  <a:solidFill>
                    <a:srgbClr val="BC0000"/>
                  </a:solidFill>
                  <a:latin typeface="Times New Roman" pitchFamily="18" charset="0"/>
                  <a:cs typeface="Arial" pitchFamily="34" charset="0"/>
                </a:rPr>
                <a:t>News Page</a:t>
              </a:r>
              <a:endParaRPr lang="en-US" sz="2400" b="1" dirty="0">
                <a:solidFill>
                  <a:srgbClr val="BC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895359" y="898998"/>
            <a:ext cx="2060522" cy="2329978"/>
          </a:xfrm>
          <a:prstGeom prst="rect">
            <a:avLst/>
          </a:prstGeom>
          <a:solidFill>
            <a:srgbClr val="F3CFC5"/>
          </a:solidFill>
          <a:ln w="9525">
            <a:noFill/>
            <a:miter lim="800000"/>
            <a:headEnd/>
            <a:tailEnd/>
          </a:ln>
        </p:spPr>
        <p:txBody>
          <a:bodyPr vert="horz" wrap="square" lIns="93525" tIns="46762" rIns="93525" bIns="46762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Arial" pitchFamily="34" charset="0"/>
              </a:rPr>
              <a:t>TLMS login </a:t>
            </a:r>
            <a:r>
              <a:rPr lang="en-US" sz="1200" dirty="0">
                <a:solidFill>
                  <a:srgbClr val="7030A0"/>
                </a:solidFill>
                <a:latin typeface="Times New Roman" pitchFamily="18" charset="0"/>
                <a:cs typeface="Arial" pitchFamily="34" charset="0"/>
              </a:rPr>
              <a:t>ID        </a:t>
            </a: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Arial" pitchFamily="34" charset="0"/>
              </a:rPr>
              <a:t>is </a:t>
            </a:r>
            <a:r>
              <a:rPr lang="en-US" sz="1200" dirty="0">
                <a:solidFill>
                  <a:srgbClr val="7030A0"/>
                </a:solidFill>
                <a:latin typeface="Times New Roman" pitchFamily="18" charset="0"/>
                <a:cs typeface="Arial" pitchFamily="34" charset="0"/>
              </a:rPr>
              <a:t>same as before--6 digits for most people.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dirty="0"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7030A0"/>
                </a:solidFill>
                <a:latin typeface="Times New Roman" pitchFamily="18" charset="0"/>
                <a:cs typeface="Arial" pitchFamily="34" charset="0"/>
              </a:rPr>
              <a:t>Same password       </a:t>
            </a: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Arial" pitchFamily="34" charset="0"/>
              </a:rPr>
              <a:t> as you used </a:t>
            </a:r>
            <a:r>
              <a:rPr lang="en-US" sz="1200" dirty="0">
                <a:solidFill>
                  <a:srgbClr val="7030A0"/>
                </a:solidFill>
                <a:latin typeface="Times New Roman" pitchFamily="18" charset="0"/>
                <a:cs typeface="Arial" pitchFamily="34" charset="0"/>
              </a:rPr>
              <a:t>in </a:t>
            </a: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Arial" pitchFamily="34" charset="0"/>
              </a:rPr>
              <a:t>old TLMS system</a:t>
            </a:r>
            <a:r>
              <a:rPr lang="en-US" sz="1200" dirty="0">
                <a:solidFill>
                  <a:srgbClr val="7030A0"/>
                </a:solidFill>
                <a:latin typeface="Times New Roman" pitchFamily="18" charset="0"/>
                <a:cs typeface="Arial" pitchFamily="34" charset="0"/>
              </a:rPr>
              <a:t>. </a:t>
            </a:r>
            <a:endParaRPr lang="en-US" sz="1200" dirty="0" smtClean="0"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dirty="0" smtClean="0"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Arial" pitchFamily="34" charset="0"/>
              </a:rPr>
              <a:t>You can retrieve your own password/ID </a:t>
            </a:r>
            <a:r>
              <a:rPr lang="en-US" sz="1200" b="1" u="sng" dirty="0" smtClean="0">
                <a:solidFill>
                  <a:srgbClr val="7030A0"/>
                </a:solidFill>
                <a:latin typeface="Times New Roman" pitchFamily="18" charset="0"/>
                <a:cs typeface="Arial" pitchFamily="34" charset="0"/>
              </a:rPr>
              <a:t>if</a:t>
            </a: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Arial" pitchFamily="34" charset="0"/>
              </a:rPr>
              <a:t> you have a security question and answer in TLMS.  You can also change your security question/ answer.  See page 3. 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69513" y="927190"/>
            <a:ext cx="255370" cy="2011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25" tIns="46762" rIns="93525" bIns="46762" rtlCol="0" anchor="ctr"/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7959633" y="1576502"/>
            <a:ext cx="255370" cy="2011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25" tIns="46762" rIns="93525" bIns="46762" rtlCol="0" anchor="ctr"/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8117423" y="377258"/>
            <a:ext cx="1033719" cy="4498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3525" tIns="46762" rIns="93525" bIns="46762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23"/>
              </a:spcAft>
            </a:pPr>
            <a:r>
              <a:rPr lang="en-US" sz="2400" b="1" dirty="0" smtClean="0">
                <a:solidFill>
                  <a:srgbClr val="BC0000"/>
                </a:solidFill>
                <a:latin typeface="Times New Roman" pitchFamily="18" charset="0"/>
                <a:cs typeface="Arial" pitchFamily="34" charset="0"/>
              </a:rPr>
              <a:t>Login</a:t>
            </a:r>
            <a:endParaRPr lang="en-US" sz="2400" b="1" dirty="0">
              <a:solidFill>
                <a:srgbClr val="BC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767262" y="765176"/>
            <a:ext cx="2124075" cy="2187574"/>
            <a:chOff x="4876800" y="1098551"/>
            <a:chExt cx="1971675" cy="2073055"/>
          </a:xfrm>
        </p:grpSpPr>
        <p:grpSp>
          <p:nvGrpSpPr>
            <p:cNvPr id="7" name="Group 31"/>
            <p:cNvGrpSpPr/>
            <p:nvPr/>
          </p:nvGrpSpPr>
          <p:grpSpPr>
            <a:xfrm>
              <a:off x="4980333" y="1098551"/>
              <a:ext cx="1832929" cy="2073055"/>
              <a:chOff x="228600" y="228600"/>
              <a:chExt cx="1797050" cy="2019300"/>
            </a:xfrm>
          </p:grpSpPr>
          <p:pic>
            <p:nvPicPr>
              <p:cNvPr id="2" name="Picture 1"/>
              <p:cNvPicPr/>
              <p:nvPr/>
            </p:nvPicPr>
            <p:blipFill>
              <a:blip r:embed="rId3" cstate="print"/>
              <a:srcRect l="64751" t="11922" r="8386" b="50179"/>
              <a:stretch>
                <a:fillRect/>
              </a:stretch>
            </p:blipFill>
            <p:spPr bwMode="auto">
              <a:xfrm>
                <a:off x="228600" y="228600"/>
                <a:ext cx="1797050" cy="201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Oval 24"/>
              <p:cNvSpPr/>
              <p:nvPr/>
            </p:nvSpPr>
            <p:spPr>
              <a:xfrm>
                <a:off x="1186543" y="957943"/>
                <a:ext cx="250371" cy="1959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273630" y="1197429"/>
                <a:ext cx="250371" cy="1959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4876800" y="2800350"/>
              <a:ext cx="1971675" cy="20955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217488" y="852488"/>
            <a:ext cx="4040187" cy="2049279"/>
            <a:chOff x="284163" y="862013"/>
            <a:chExt cx="4040187" cy="2049279"/>
          </a:xfrm>
        </p:grpSpPr>
        <p:sp>
          <p:nvSpPr>
            <p:cNvPr id="48" name="TextBox 47"/>
            <p:cNvSpPr txBox="1"/>
            <p:nvPr/>
          </p:nvSpPr>
          <p:spPr>
            <a:xfrm>
              <a:off x="1095375" y="862013"/>
              <a:ext cx="3228975" cy="2049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Key Information</a:t>
              </a:r>
            </a:p>
            <a:p>
              <a:pPr>
                <a:spcAft>
                  <a:spcPts val="700"/>
                </a:spcAft>
              </a:pPr>
              <a:r>
                <a:rPr lang="en-US" sz="1200" b="1" i="1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Login</a:t>
              </a:r>
              <a:r>
                <a:rPr lang="en-US" sz="1200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 same as before.</a:t>
              </a:r>
            </a:p>
            <a:p>
              <a:pPr>
                <a:spcAft>
                  <a:spcPts val="700"/>
                </a:spcAft>
              </a:pPr>
              <a:r>
                <a:rPr lang="en-US" sz="1200" i="1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Learning Plan </a:t>
              </a:r>
              <a:r>
                <a:rPr lang="en-US" sz="1200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is now </a:t>
              </a:r>
              <a:r>
                <a:rPr lang="en-US" sz="1200" b="1" i="1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To-Do List.</a:t>
              </a:r>
            </a:p>
            <a:p>
              <a:pPr>
                <a:spcAft>
                  <a:spcPts val="200"/>
                </a:spcAft>
              </a:pPr>
              <a:r>
                <a:rPr lang="en-US" sz="1200" i="1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Learning History </a:t>
              </a:r>
              <a:r>
                <a:rPr lang="en-US" sz="1200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is now </a:t>
              </a:r>
              <a:r>
                <a:rPr lang="en-US" sz="1200" b="1" i="1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Completed Work </a:t>
              </a:r>
            </a:p>
            <a:p>
              <a:pPr>
                <a:spcAft>
                  <a:spcPts val="700"/>
                </a:spcAft>
              </a:pPr>
              <a:r>
                <a:rPr lang="en-US" sz="1200" i="1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1200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(still </a:t>
              </a:r>
              <a:r>
                <a:rPr lang="en-US" sz="1200" i="1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Learning History </a:t>
              </a:r>
              <a:r>
                <a:rPr lang="en-US" sz="1200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on </a:t>
              </a:r>
              <a:r>
                <a:rPr lang="en-US" sz="1200" i="1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Reports</a:t>
              </a:r>
              <a:r>
                <a:rPr lang="en-US" sz="1200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 menu).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Click on </a:t>
              </a:r>
              <a:r>
                <a:rPr lang="en-US" sz="1200" b="1" i="1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Home</a:t>
              </a:r>
              <a:r>
                <a:rPr lang="en-US" sz="1200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 if you get lost.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Personal information or supervisor wrong? It must be corrected in HR Connect—not TLMS. </a:t>
              </a:r>
              <a:endParaRPr lang="en-US" sz="1200" dirty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4" name="Group 143"/>
            <p:cNvGrpSpPr/>
            <p:nvPr/>
          </p:nvGrpSpPr>
          <p:grpSpPr>
            <a:xfrm rot="19082607">
              <a:off x="284163" y="1304925"/>
              <a:ext cx="1092200" cy="1222375"/>
              <a:chOff x="284163" y="1304925"/>
              <a:chExt cx="1092200" cy="1222375"/>
            </a:xfrm>
          </p:grpSpPr>
          <p:sp>
            <p:nvSpPr>
              <p:cNvPr id="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84163" y="1304925"/>
                <a:ext cx="1092200" cy="1222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1060451" y="1304925"/>
                <a:ext cx="63500" cy="119063"/>
              </a:xfrm>
              <a:custGeom>
                <a:avLst/>
                <a:gdLst/>
                <a:ahLst/>
                <a:cxnLst>
                  <a:cxn ang="0">
                    <a:pos x="30" y="283"/>
                  </a:cxn>
                  <a:cxn ang="0">
                    <a:pos x="36" y="280"/>
                  </a:cxn>
                  <a:cxn ang="0">
                    <a:pos x="45" y="279"/>
                  </a:cxn>
                  <a:cxn ang="0">
                    <a:pos x="55" y="279"/>
                  </a:cxn>
                  <a:cxn ang="0">
                    <a:pos x="66" y="276"/>
                  </a:cxn>
                  <a:cxn ang="0">
                    <a:pos x="79" y="276"/>
                  </a:cxn>
                  <a:cxn ang="0">
                    <a:pos x="91" y="279"/>
                  </a:cxn>
                  <a:cxn ang="0">
                    <a:pos x="101" y="280"/>
                  </a:cxn>
                  <a:cxn ang="0">
                    <a:pos x="112" y="283"/>
                  </a:cxn>
                  <a:cxn ang="0">
                    <a:pos x="124" y="285"/>
                  </a:cxn>
                  <a:cxn ang="0">
                    <a:pos x="134" y="289"/>
                  </a:cxn>
                  <a:cxn ang="0">
                    <a:pos x="148" y="295"/>
                  </a:cxn>
                  <a:cxn ang="0">
                    <a:pos x="158" y="298"/>
                  </a:cxn>
                  <a:cxn ang="0">
                    <a:pos x="139" y="14"/>
                  </a:cxn>
                  <a:cxn ang="0">
                    <a:pos x="130" y="12"/>
                  </a:cxn>
                  <a:cxn ang="0">
                    <a:pos x="112" y="7"/>
                  </a:cxn>
                  <a:cxn ang="0">
                    <a:pos x="99" y="5"/>
                  </a:cxn>
                  <a:cxn ang="0">
                    <a:pos x="85" y="3"/>
                  </a:cxn>
                  <a:cxn ang="0">
                    <a:pos x="73" y="0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31" y="0"/>
                  </a:cxn>
                  <a:cxn ang="0">
                    <a:pos x="21" y="3"/>
                  </a:cxn>
                  <a:cxn ang="0">
                    <a:pos x="14" y="5"/>
                  </a:cxn>
                  <a:cxn ang="0">
                    <a:pos x="3" y="7"/>
                  </a:cxn>
                  <a:cxn ang="0">
                    <a:pos x="0" y="9"/>
                  </a:cxn>
                  <a:cxn ang="0">
                    <a:pos x="0" y="21"/>
                  </a:cxn>
                  <a:cxn ang="0">
                    <a:pos x="0" y="34"/>
                  </a:cxn>
                  <a:cxn ang="0">
                    <a:pos x="3" y="52"/>
                  </a:cxn>
                  <a:cxn ang="0">
                    <a:pos x="3" y="61"/>
                  </a:cxn>
                  <a:cxn ang="0">
                    <a:pos x="5" y="72"/>
                  </a:cxn>
                  <a:cxn ang="0">
                    <a:pos x="5" y="83"/>
                  </a:cxn>
                  <a:cxn ang="0">
                    <a:pos x="7" y="95"/>
                  </a:cxn>
                  <a:cxn ang="0">
                    <a:pos x="7" y="108"/>
                  </a:cxn>
                  <a:cxn ang="0">
                    <a:pos x="9" y="119"/>
                  </a:cxn>
                  <a:cxn ang="0">
                    <a:pos x="9" y="133"/>
                  </a:cxn>
                  <a:cxn ang="0">
                    <a:pos x="12" y="146"/>
                  </a:cxn>
                  <a:cxn ang="0">
                    <a:pos x="12" y="158"/>
                  </a:cxn>
                  <a:cxn ang="0">
                    <a:pos x="14" y="171"/>
                  </a:cxn>
                  <a:cxn ang="0">
                    <a:pos x="14" y="184"/>
                  </a:cxn>
                  <a:cxn ang="0">
                    <a:pos x="16" y="196"/>
                  </a:cxn>
                  <a:cxn ang="0">
                    <a:pos x="16" y="207"/>
                  </a:cxn>
                  <a:cxn ang="0">
                    <a:pos x="18" y="218"/>
                  </a:cxn>
                  <a:cxn ang="0">
                    <a:pos x="18" y="229"/>
                  </a:cxn>
                  <a:cxn ang="0">
                    <a:pos x="21" y="240"/>
                  </a:cxn>
                  <a:cxn ang="0">
                    <a:pos x="22" y="257"/>
                  </a:cxn>
                  <a:cxn ang="0">
                    <a:pos x="25" y="272"/>
                  </a:cxn>
                  <a:cxn ang="0">
                    <a:pos x="25" y="280"/>
                  </a:cxn>
                  <a:cxn ang="0">
                    <a:pos x="27" y="283"/>
                  </a:cxn>
                </a:cxnLst>
                <a:rect l="0" t="0" r="r" b="b"/>
                <a:pathLst>
                  <a:path w="160" h="301">
                    <a:moveTo>
                      <a:pt x="27" y="283"/>
                    </a:moveTo>
                    <a:lnTo>
                      <a:pt x="30" y="283"/>
                    </a:lnTo>
                    <a:lnTo>
                      <a:pt x="33" y="283"/>
                    </a:lnTo>
                    <a:lnTo>
                      <a:pt x="36" y="280"/>
                    </a:lnTo>
                    <a:lnTo>
                      <a:pt x="40" y="280"/>
                    </a:lnTo>
                    <a:lnTo>
                      <a:pt x="45" y="279"/>
                    </a:lnTo>
                    <a:lnTo>
                      <a:pt x="51" y="279"/>
                    </a:lnTo>
                    <a:lnTo>
                      <a:pt x="55" y="279"/>
                    </a:lnTo>
                    <a:lnTo>
                      <a:pt x="61" y="276"/>
                    </a:lnTo>
                    <a:lnTo>
                      <a:pt x="66" y="276"/>
                    </a:lnTo>
                    <a:lnTo>
                      <a:pt x="73" y="276"/>
                    </a:lnTo>
                    <a:lnTo>
                      <a:pt x="79" y="276"/>
                    </a:lnTo>
                    <a:lnTo>
                      <a:pt x="84" y="276"/>
                    </a:lnTo>
                    <a:lnTo>
                      <a:pt x="91" y="279"/>
                    </a:lnTo>
                    <a:lnTo>
                      <a:pt x="97" y="280"/>
                    </a:lnTo>
                    <a:lnTo>
                      <a:pt x="101" y="280"/>
                    </a:lnTo>
                    <a:lnTo>
                      <a:pt x="108" y="283"/>
                    </a:lnTo>
                    <a:lnTo>
                      <a:pt x="112" y="283"/>
                    </a:lnTo>
                    <a:lnTo>
                      <a:pt x="119" y="285"/>
                    </a:lnTo>
                    <a:lnTo>
                      <a:pt x="124" y="285"/>
                    </a:lnTo>
                    <a:lnTo>
                      <a:pt x="127" y="288"/>
                    </a:lnTo>
                    <a:lnTo>
                      <a:pt x="134" y="289"/>
                    </a:lnTo>
                    <a:lnTo>
                      <a:pt x="139" y="292"/>
                    </a:lnTo>
                    <a:lnTo>
                      <a:pt x="148" y="295"/>
                    </a:lnTo>
                    <a:lnTo>
                      <a:pt x="154" y="297"/>
                    </a:lnTo>
                    <a:lnTo>
                      <a:pt x="158" y="298"/>
                    </a:lnTo>
                    <a:lnTo>
                      <a:pt x="160" y="301"/>
                    </a:lnTo>
                    <a:lnTo>
                      <a:pt x="139" y="14"/>
                    </a:lnTo>
                    <a:lnTo>
                      <a:pt x="134" y="14"/>
                    </a:lnTo>
                    <a:lnTo>
                      <a:pt x="130" y="12"/>
                    </a:lnTo>
                    <a:lnTo>
                      <a:pt x="124" y="9"/>
                    </a:lnTo>
                    <a:lnTo>
                      <a:pt x="112" y="7"/>
                    </a:lnTo>
                    <a:lnTo>
                      <a:pt x="106" y="5"/>
                    </a:lnTo>
                    <a:lnTo>
                      <a:pt x="99" y="5"/>
                    </a:lnTo>
                    <a:lnTo>
                      <a:pt x="93" y="3"/>
                    </a:lnTo>
                    <a:lnTo>
                      <a:pt x="85" y="3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3"/>
                    </a:lnTo>
                    <a:lnTo>
                      <a:pt x="16" y="3"/>
                    </a:lnTo>
                    <a:lnTo>
                      <a:pt x="14" y="5"/>
                    </a:lnTo>
                    <a:lnTo>
                      <a:pt x="7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34"/>
                    </a:lnTo>
                    <a:lnTo>
                      <a:pt x="3" y="40"/>
                    </a:lnTo>
                    <a:lnTo>
                      <a:pt x="3" y="52"/>
                    </a:lnTo>
                    <a:lnTo>
                      <a:pt x="3" y="55"/>
                    </a:lnTo>
                    <a:lnTo>
                      <a:pt x="3" y="61"/>
                    </a:lnTo>
                    <a:lnTo>
                      <a:pt x="5" y="65"/>
                    </a:lnTo>
                    <a:lnTo>
                      <a:pt x="5" y="72"/>
                    </a:lnTo>
                    <a:lnTo>
                      <a:pt x="5" y="77"/>
                    </a:lnTo>
                    <a:lnTo>
                      <a:pt x="5" y="83"/>
                    </a:lnTo>
                    <a:lnTo>
                      <a:pt x="7" y="90"/>
                    </a:lnTo>
                    <a:lnTo>
                      <a:pt x="7" y="95"/>
                    </a:lnTo>
                    <a:lnTo>
                      <a:pt x="7" y="102"/>
                    </a:lnTo>
                    <a:lnTo>
                      <a:pt x="7" y="108"/>
                    </a:lnTo>
                    <a:lnTo>
                      <a:pt x="7" y="112"/>
                    </a:lnTo>
                    <a:lnTo>
                      <a:pt x="9" y="119"/>
                    </a:lnTo>
                    <a:lnTo>
                      <a:pt x="9" y="126"/>
                    </a:lnTo>
                    <a:lnTo>
                      <a:pt x="9" y="133"/>
                    </a:lnTo>
                    <a:lnTo>
                      <a:pt x="12" y="139"/>
                    </a:lnTo>
                    <a:lnTo>
                      <a:pt x="12" y="146"/>
                    </a:lnTo>
                    <a:lnTo>
                      <a:pt x="12" y="153"/>
                    </a:lnTo>
                    <a:lnTo>
                      <a:pt x="12" y="158"/>
                    </a:lnTo>
                    <a:lnTo>
                      <a:pt x="14" y="164"/>
                    </a:lnTo>
                    <a:lnTo>
                      <a:pt x="14" y="171"/>
                    </a:lnTo>
                    <a:lnTo>
                      <a:pt x="14" y="177"/>
                    </a:lnTo>
                    <a:lnTo>
                      <a:pt x="14" y="184"/>
                    </a:lnTo>
                    <a:lnTo>
                      <a:pt x="16" y="189"/>
                    </a:lnTo>
                    <a:lnTo>
                      <a:pt x="16" y="196"/>
                    </a:lnTo>
                    <a:lnTo>
                      <a:pt x="16" y="199"/>
                    </a:lnTo>
                    <a:lnTo>
                      <a:pt x="16" y="207"/>
                    </a:lnTo>
                    <a:lnTo>
                      <a:pt x="16" y="214"/>
                    </a:lnTo>
                    <a:lnTo>
                      <a:pt x="18" y="218"/>
                    </a:lnTo>
                    <a:lnTo>
                      <a:pt x="18" y="223"/>
                    </a:lnTo>
                    <a:lnTo>
                      <a:pt x="18" y="229"/>
                    </a:lnTo>
                    <a:lnTo>
                      <a:pt x="21" y="233"/>
                    </a:lnTo>
                    <a:lnTo>
                      <a:pt x="21" y="240"/>
                    </a:lnTo>
                    <a:lnTo>
                      <a:pt x="21" y="248"/>
                    </a:lnTo>
                    <a:lnTo>
                      <a:pt x="22" y="257"/>
                    </a:lnTo>
                    <a:lnTo>
                      <a:pt x="22" y="265"/>
                    </a:lnTo>
                    <a:lnTo>
                      <a:pt x="25" y="272"/>
                    </a:lnTo>
                    <a:lnTo>
                      <a:pt x="25" y="276"/>
                    </a:lnTo>
                    <a:lnTo>
                      <a:pt x="25" y="280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284163" y="1304925"/>
                <a:ext cx="1092200" cy="1222375"/>
              </a:xfrm>
              <a:custGeom>
                <a:avLst/>
                <a:gdLst/>
                <a:ahLst/>
                <a:cxnLst>
                  <a:cxn ang="0">
                    <a:pos x="1686" y="272"/>
                  </a:cxn>
                  <a:cxn ang="0">
                    <a:pos x="1691" y="398"/>
                  </a:cxn>
                  <a:cxn ang="0">
                    <a:pos x="1764" y="538"/>
                  </a:cxn>
                  <a:cxn ang="0">
                    <a:pos x="1866" y="665"/>
                  </a:cxn>
                  <a:cxn ang="0">
                    <a:pos x="1776" y="733"/>
                  </a:cxn>
                  <a:cxn ang="0">
                    <a:pos x="1724" y="813"/>
                  </a:cxn>
                  <a:cxn ang="0">
                    <a:pos x="1639" y="898"/>
                  </a:cxn>
                  <a:cxn ang="0">
                    <a:pos x="912" y="1653"/>
                  </a:cxn>
                  <a:cxn ang="0">
                    <a:pos x="831" y="1765"/>
                  </a:cxn>
                  <a:cxn ang="0">
                    <a:pos x="767" y="1796"/>
                  </a:cxn>
                  <a:cxn ang="0">
                    <a:pos x="718" y="1915"/>
                  </a:cxn>
                  <a:cxn ang="0">
                    <a:pos x="15" y="2729"/>
                  </a:cxn>
                  <a:cxn ang="0">
                    <a:pos x="97" y="2810"/>
                  </a:cxn>
                  <a:cxn ang="0">
                    <a:pos x="407" y="2654"/>
                  </a:cxn>
                  <a:cxn ang="0">
                    <a:pos x="521" y="2633"/>
                  </a:cxn>
                  <a:cxn ang="0">
                    <a:pos x="597" y="2847"/>
                  </a:cxn>
                  <a:cxn ang="0">
                    <a:pos x="903" y="2714"/>
                  </a:cxn>
                  <a:cxn ang="0">
                    <a:pos x="1016" y="2629"/>
                  </a:cxn>
                  <a:cxn ang="0">
                    <a:pos x="1104" y="2685"/>
                  </a:cxn>
                  <a:cxn ang="0">
                    <a:pos x="836" y="2460"/>
                  </a:cxn>
                  <a:cxn ang="0">
                    <a:pos x="750" y="2452"/>
                  </a:cxn>
                  <a:cxn ang="0">
                    <a:pos x="682" y="2265"/>
                  </a:cxn>
                  <a:cxn ang="0">
                    <a:pos x="962" y="2039"/>
                  </a:cxn>
                  <a:cxn ang="0">
                    <a:pos x="980" y="1936"/>
                  </a:cxn>
                  <a:cxn ang="0">
                    <a:pos x="1063" y="1893"/>
                  </a:cxn>
                  <a:cxn ang="0">
                    <a:pos x="1155" y="1790"/>
                  </a:cxn>
                  <a:cxn ang="0">
                    <a:pos x="1340" y="1560"/>
                  </a:cxn>
                  <a:cxn ang="0">
                    <a:pos x="1567" y="1284"/>
                  </a:cxn>
                  <a:cxn ang="0">
                    <a:pos x="1728" y="1087"/>
                  </a:cxn>
                  <a:cxn ang="0">
                    <a:pos x="1804" y="1078"/>
                  </a:cxn>
                  <a:cxn ang="0">
                    <a:pos x="1892" y="1006"/>
                  </a:cxn>
                  <a:cxn ang="0">
                    <a:pos x="1949" y="963"/>
                  </a:cxn>
                  <a:cxn ang="0">
                    <a:pos x="2001" y="869"/>
                  </a:cxn>
                  <a:cxn ang="0">
                    <a:pos x="2107" y="886"/>
                  </a:cxn>
                  <a:cxn ang="0">
                    <a:pos x="2227" y="935"/>
                  </a:cxn>
                  <a:cxn ang="0">
                    <a:pos x="2403" y="954"/>
                  </a:cxn>
                  <a:cxn ang="0">
                    <a:pos x="2612" y="919"/>
                  </a:cxn>
                  <a:cxn ang="0">
                    <a:pos x="2724" y="821"/>
                  </a:cxn>
                  <a:cxn ang="0">
                    <a:pos x="2752" y="708"/>
                  </a:cxn>
                  <a:cxn ang="0">
                    <a:pos x="2739" y="609"/>
                  </a:cxn>
                  <a:cxn ang="0">
                    <a:pos x="2710" y="512"/>
                  </a:cxn>
                  <a:cxn ang="0">
                    <a:pos x="2649" y="391"/>
                  </a:cxn>
                  <a:cxn ang="0">
                    <a:pos x="2537" y="254"/>
                  </a:cxn>
                  <a:cxn ang="0">
                    <a:pos x="2378" y="128"/>
                  </a:cxn>
                  <a:cxn ang="0">
                    <a:pos x="2231" y="55"/>
                  </a:cxn>
                  <a:cxn ang="0">
                    <a:pos x="2127" y="18"/>
                  </a:cxn>
                  <a:cxn ang="0">
                    <a:pos x="2076" y="283"/>
                  </a:cxn>
                  <a:cxn ang="0">
                    <a:pos x="2170" y="341"/>
                  </a:cxn>
                  <a:cxn ang="0">
                    <a:pos x="2286" y="425"/>
                  </a:cxn>
                  <a:cxn ang="0">
                    <a:pos x="2380" y="523"/>
                  </a:cxn>
                  <a:cxn ang="0">
                    <a:pos x="2424" y="643"/>
                  </a:cxn>
                  <a:cxn ang="0">
                    <a:pos x="2356" y="714"/>
                  </a:cxn>
                  <a:cxn ang="0">
                    <a:pos x="2216" y="692"/>
                  </a:cxn>
                  <a:cxn ang="0">
                    <a:pos x="2085" y="615"/>
                  </a:cxn>
                  <a:cxn ang="0">
                    <a:pos x="1985" y="510"/>
                  </a:cxn>
                  <a:cxn ang="0">
                    <a:pos x="1925" y="404"/>
                  </a:cxn>
                  <a:cxn ang="0">
                    <a:pos x="1943" y="292"/>
                  </a:cxn>
                  <a:cxn ang="0">
                    <a:pos x="1976" y="0"/>
                  </a:cxn>
                  <a:cxn ang="0">
                    <a:pos x="1842" y="30"/>
                  </a:cxn>
                  <a:cxn ang="0">
                    <a:pos x="1733" y="115"/>
                  </a:cxn>
                </a:cxnLst>
                <a:rect l="0" t="0" r="r" b="b"/>
                <a:pathLst>
                  <a:path w="2752" h="3080">
                    <a:moveTo>
                      <a:pt x="1706" y="177"/>
                    </a:moveTo>
                    <a:lnTo>
                      <a:pt x="1704" y="180"/>
                    </a:lnTo>
                    <a:lnTo>
                      <a:pt x="1704" y="184"/>
                    </a:lnTo>
                    <a:lnTo>
                      <a:pt x="1701" y="186"/>
                    </a:lnTo>
                    <a:lnTo>
                      <a:pt x="1701" y="192"/>
                    </a:lnTo>
                    <a:lnTo>
                      <a:pt x="1700" y="196"/>
                    </a:lnTo>
                    <a:lnTo>
                      <a:pt x="1700" y="202"/>
                    </a:lnTo>
                    <a:lnTo>
                      <a:pt x="1697" y="207"/>
                    </a:lnTo>
                    <a:lnTo>
                      <a:pt x="1695" y="214"/>
                    </a:lnTo>
                    <a:lnTo>
                      <a:pt x="1694" y="220"/>
                    </a:lnTo>
                    <a:lnTo>
                      <a:pt x="1694" y="229"/>
                    </a:lnTo>
                    <a:lnTo>
                      <a:pt x="1691" y="236"/>
                    </a:lnTo>
                    <a:lnTo>
                      <a:pt x="1691" y="245"/>
                    </a:lnTo>
                    <a:lnTo>
                      <a:pt x="1689" y="254"/>
                    </a:lnTo>
                    <a:lnTo>
                      <a:pt x="1689" y="263"/>
                    </a:lnTo>
                    <a:lnTo>
                      <a:pt x="1686" y="272"/>
                    </a:lnTo>
                    <a:lnTo>
                      <a:pt x="1686" y="283"/>
                    </a:lnTo>
                    <a:lnTo>
                      <a:pt x="1685" y="292"/>
                    </a:lnTo>
                    <a:lnTo>
                      <a:pt x="1685" y="304"/>
                    </a:lnTo>
                    <a:lnTo>
                      <a:pt x="1685" y="313"/>
                    </a:lnTo>
                    <a:lnTo>
                      <a:pt x="1685" y="323"/>
                    </a:lnTo>
                    <a:lnTo>
                      <a:pt x="1685" y="328"/>
                    </a:lnTo>
                    <a:lnTo>
                      <a:pt x="1685" y="332"/>
                    </a:lnTo>
                    <a:lnTo>
                      <a:pt x="1685" y="339"/>
                    </a:lnTo>
                    <a:lnTo>
                      <a:pt x="1685" y="345"/>
                    </a:lnTo>
                    <a:lnTo>
                      <a:pt x="1685" y="355"/>
                    </a:lnTo>
                    <a:lnTo>
                      <a:pt x="1686" y="366"/>
                    </a:lnTo>
                    <a:lnTo>
                      <a:pt x="1686" y="370"/>
                    </a:lnTo>
                    <a:lnTo>
                      <a:pt x="1686" y="378"/>
                    </a:lnTo>
                    <a:lnTo>
                      <a:pt x="1686" y="382"/>
                    </a:lnTo>
                    <a:lnTo>
                      <a:pt x="1689" y="386"/>
                    </a:lnTo>
                    <a:lnTo>
                      <a:pt x="1691" y="398"/>
                    </a:lnTo>
                    <a:lnTo>
                      <a:pt x="1694" y="409"/>
                    </a:lnTo>
                    <a:lnTo>
                      <a:pt x="1695" y="413"/>
                    </a:lnTo>
                    <a:lnTo>
                      <a:pt x="1697" y="418"/>
                    </a:lnTo>
                    <a:lnTo>
                      <a:pt x="1700" y="425"/>
                    </a:lnTo>
                    <a:lnTo>
                      <a:pt x="1701" y="429"/>
                    </a:lnTo>
                    <a:lnTo>
                      <a:pt x="1704" y="438"/>
                    </a:lnTo>
                    <a:lnTo>
                      <a:pt x="1709" y="450"/>
                    </a:lnTo>
                    <a:lnTo>
                      <a:pt x="1713" y="458"/>
                    </a:lnTo>
                    <a:lnTo>
                      <a:pt x="1719" y="469"/>
                    </a:lnTo>
                    <a:lnTo>
                      <a:pt x="1724" y="478"/>
                    </a:lnTo>
                    <a:lnTo>
                      <a:pt x="1730" y="490"/>
                    </a:lnTo>
                    <a:lnTo>
                      <a:pt x="1737" y="501"/>
                    </a:lnTo>
                    <a:lnTo>
                      <a:pt x="1743" y="510"/>
                    </a:lnTo>
                    <a:lnTo>
                      <a:pt x="1748" y="519"/>
                    </a:lnTo>
                    <a:lnTo>
                      <a:pt x="1757" y="530"/>
                    </a:lnTo>
                    <a:lnTo>
                      <a:pt x="1764" y="538"/>
                    </a:lnTo>
                    <a:lnTo>
                      <a:pt x="1770" y="550"/>
                    </a:lnTo>
                    <a:lnTo>
                      <a:pt x="1776" y="559"/>
                    </a:lnTo>
                    <a:lnTo>
                      <a:pt x="1785" y="568"/>
                    </a:lnTo>
                    <a:lnTo>
                      <a:pt x="1791" y="577"/>
                    </a:lnTo>
                    <a:lnTo>
                      <a:pt x="1798" y="587"/>
                    </a:lnTo>
                    <a:lnTo>
                      <a:pt x="1804" y="596"/>
                    </a:lnTo>
                    <a:lnTo>
                      <a:pt x="1812" y="602"/>
                    </a:lnTo>
                    <a:lnTo>
                      <a:pt x="1818" y="611"/>
                    </a:lnTo>
                    <a:lnTo>
                      <a:pt x="1825" y="618"/>
                    </a:lnTo>
                    <a:lnTo>
                      <a:pt x="1828" y="624"/>
                    </a:lnTo>
                    <a:lnTo>
                      <a:pt x="1836" y="631"/>
                    </a:lnTo>
                    <a:lnTo>
                      <a:pt x="1842" y="637"/>
                    </a:lnTo>
                    <a:lnTo>
                      <a:pt x="1846" y="644"/>
                    </a:lnTo>
                    <a:lnTo>
                      <a:pt x="1855" y="653"/>
                    </a:lnTo>
                    <a:lnTo>
                      <a:pt x="1861" y="660"/>
                    </a:lnTo>
                    <a:lnTo>
                      <a:pt x="1866" y="665"/>
                    </a:lnTo>
                    <a:lnTo>
                      <a:pt x="1868" y="667"/>
                    </a:lnTo>
                    <a:lnTo>
                      <a:pt x="1858" y="700"/>
                    </a:lnTo>
                    <a:lnTo>
                      <a:pt x="1852" y="727"/>
                    </a:lnTo>
                    <a:lnTo>
                      <a:pt x="1851" y="725"/>
                    </a:lnTo>
                    <a:lnTo>
                      <a:pt x="1851" y="725"/>
                    </a:lnTo>
                    <a:lnTo>
                      <a:pt x="1844" y="723"/>
                    </a:lnTo>
                    <a:lnTo>
                      <a:pt x="1837" y="723"/>
                    </a:lnTo>
                    <a:lnTo>
                      <a:pt x="1833" y="723"/>
                    </a:lnTo>
                    <a:lnTo>
                      <a:pt x="1828" y="723"/>
                    </a:lnTo>
                    <a:lnTo>
                      <a:pt x="1822" y="723"/>
                    </a:lnTo>
                    <a:lnTo>
                      <a:pt x="1818" y="723"/>
                    </a:lnTo>
                    <a:lnTo>
                      <a:pt x="1809" y="723"/>
                    </a:lnTo>
                    <a:lnTo>
                      <a:pt x="1803" y="725"/>
                    </a:lnTo>
                    <a:lnTo>
                      <a:pt x="1794" y="727"/>
                    </a:lnTo>
                    <a:lnTo>
                      <a:pt x="1785" y="733"/>
                    </a:lnTo>
                    <a:lnTo>
                      <a:pt x="1776" y="733"/>
                    </a:lnTo>
                    <a:lnTo>
                      <a:pt x="1767" y="736"/>
                    </a:lnTo>
                    <a:lnTo>
                      <a:pt x="1761" y="739"/>
                    </a:lnTo>
                    <a:lnTo>
                      <a:pt x="1757" y="743"/>
                    </a:lnTo>
                    <a:lnTo>
                      <a:pt x="1752" y="748"/>
                    </a:lnTo>
                    <a:lnTo>
                      <a:pt x="1748" y="752"/>
                    </a:lnTo>
                    <a:lnTo>
                      <a:pt x="1746" y="757"/>
                    </a:lnTo>
                    <a:lnTo>
                      <a:pt x="1743" y="761"/>
                    </a:lnTo>
                    <a:lnTo>
                      <a:pt x="1739" y="768"/>
                    </a:lnTo>
                    <a:lnTo>
                      <a:pt x="1737" y="774"/>
                    </a:lnTo>
                    <a:lnTo>
                      <a:pt x="1737" y="779"/>
                    </a:lnTo>
                    <a:lnTo>
                      <a:pt x="1737" y="781"/>
                    </a:lnTo>
                    <a:lnTo>
                      <a:pt x="1746" y="815"/>
                    </a:lnTo>
                    <a:lnTo>
                      <a:pt x="1741" y="815"/>
                    </a:lnTo>
                    <a:lnTo>
                      <a:pt x="1734" y="815"/>
                    </a:lnTo>
                    <a:lnTo>
                      <a:pt x="1728" y="813"/>
                    </a:lnTo>
                    <a:lnTo>
                      <a:pt x="1724" y="813"/>
                    </a:lnTo>
                    <a:lnTo>
                      <a:pt x="1718" y="815"/>
                    </a:lnTo>
                    <a:lnTo>
                      <a:pt x="1710" y="815"/>
                    </a:lnTo>
                    <a:lnTo>
                      <a:pt x="1701" y="817"/>
                    </a:lnTo>
                    <a:lnTo>
                      <a:pt x="1695" y="820"/>
                    </a:lnTo>
                    <a:lnTo>
                      <a:pt x="1686" y="824"/>
                    </a:lnTo>
                    <a:lnTo>
                      <a:pt x="1680" y="829"/>
                    </a:lnTo>
                    <a:lnTo>
                      <a:pt x="1673" y="833"/>
                    </a:lnTo>
                    <a:lnTo>
                      <a:pt x="1667" y="842"/>
                    </a:lnTo>
                    <a:lnTo>
                      <a:pt x="1662" y="846"/>
                    </a:lnTo>
                    <a:lnTo>
                      <a:pt x="1661" y="851"/>
                    </a:lnTo>
                    <a:lnTo>
                      <a:pt x="1656" y="855"/>
                    </a:lnTo>
                    <a:lnTo>
                      <a:pt x="1656" y="862"/>
                    </a:lnTo>
                    <a:lnTo>
                      <a:pt x="1649" y="871"/>
                    </a:lnTo>
                    <a:lnTo>
                      <a:pt x="1645" y="880"/>
                    </a:lnTo>
                    <a:lnTo>
                      <a:pt x="1640" y="889"/>
                    </a:lnTo>
                    <a:lnTo>
                      <a:pt x="1639" y="898"/>
                    </a:lnTo>
                    <a:lnTo>
                      <a:pt x="1636" y="905"/>
                    </a:lnTo>
                    <a:lnTo>
                      <a:pt x="1634" y="914"/>
                    </a:lnTo>
                    <a:lnTo>
                      <a:pt x="1634" y="919"/>
                    </a:lnTo>
                    <a:lnTo>
                      <a:pt x="1634" y="925"/>
                    </a:lnTo>
                    <a:lnTo>
                      <a:pt x="1631" y="935"/>
                    </a:lnTo>
                    <a:lnTo>
                      <a:pt x="1634" y="938"/>
                    </a:lnTo>
                    <a:lnTo>
                      <a:pt x="1634" y="942"/>
                    </a:lnTo>
                    <a:lnTo>
                      <a:pt x="1634" y="945"/>
                    </a:lnTo>
                    <a:lnTo>
                      <a:pt x="945" y="1625"/>
                    </a:lnTo>
                    <a:lnTo>
                      <a:pt x="943" y="1625"/>
                    </a:lnTo>
                    <a:lnTo>
                      <a:pt x="940" y="1628"/>
                    </a:lnTo>
                    <a:lnTo>
                      <a:pt x="936" y="1629"/>
                    </a:lnTo>
                    <a:lnTo>
                      <a:pt x="931" y="1634"/>
                    </a:lnTo>
                    <a:lnTo>
                      <a:pt x="925" y="1638"/>
                    </a:lnTo>
                    <a:lnTo>
                      <a:pt x="919" y="1645"/>
                    </a:lnTo>
                    <a:lnTo>
                      <a:pt x="912" y="1653"/>
                    </a:lnTo>
                    <a:lnTo>
                      <a:pt x="906" y="1659"/>
                    </a:lnTo>
                    <a:lnTo>
                      <a:pt x="897" y="1666"/>
                    </a:lnTo>
                    <a:lnTo>
                      <a:pt x="891" y="1675"/>
                    </a:lnTo>
                    <a:lnTo>
                      <a:pt x="882" y="1684"/>
                    </a:lnTo>
                    <a:lnTo>
                      <a:pt x="873" y="1693"/>
                    </a:lnTo>
                    <a:lnTo>
                      <a:pt x="867" y="1700"/>
                    </a:lnTo>
                    <a:lnTo>
                      <a:pt x="860" y="1709"/>
                    </a:lnTo>
                    <a:lnTo>
                      <a:pt x="853" y="1715"/>
                    </a:lnTo>
                    <a:lnTo>
                      <a:pt x="849" y="1724"/>
                    </a:lnTo>
                    <a:lnTo>
                      <a:pt x="842" y="1728"/>
                    </a:lnTo>
                    <a:lnTo>
                      <a:pt x="840" y="1735"/>
                    </a:lnTo>
                    <a:lnTo>
                      <a:pt x="837" y="1741"/>
                    </a:lnTo>
                    <a:lnTo>
                      <a:pt x="836" y="1749"/>
                    </a:lnTo>
                    <a:lnTo>
                      <a:pt x="831" y="1753"/>
                    </a:lnTo>
                    <a:lnTo>
                      <a:pt x="831" y="1760"/>
                    </a:lnTo>
                    <a:lnTo>
                      <a:pt x="831" y="1765"/>
                    </a:lnTo>
                    <a:lnTo>
                      <a:pt x="831" y="1769"/>
                    </a:lnTo>
                    <a:lnTo>
                      <a:pt x="828" y="1778"/>
                    </a:lnTo>
                    <a:lnTo>
                      <a:pt x="831" y="1782"/>
                    </a:lnTo>
                    <a:lnTo>
                      <a:pt x="831" y="1787"/>
                    </a:lnTo>
                    <a:lnTo>
                      <a:pt x="831" y="1790"/>
                    </a:lnTo>
                    <a:lnTo>
                      <a:pt x="828" y="1787"/>
                    </a:lnTo>
                    <a:lnTo>
                      <a:pt x="822" y="1787"/>
                    </a:lnTo>
                    <a:lnTo>
                      <a:pt x="818" y="1784"/>
                    </a:lnTo>
                    <a:lnTo>
                      <a:pt x="813" y="1782"/>
                    </a:lnTo>
                    <a:lnTo>
                      <a:pt x="807" y="1782"/>
                    </a:lnTo>
                    <a:lnTo>
                      <a:pt x="803" y="1784"/>
                    </a:lnTo>
                    <a:lnTo>
                      <a:pt x="797" y="1784"/>
                    </a:lnTo>
                    <a:lnTo>
                      <a:pt x="789" y="1787"/>
                    </a:lnTo>
                    <a:lnTo>
                      <a:pt x="783" y="1790"/>
                    </a:lnTo>
                    <a:lnTo>
                      <a:pt x="776" y="1791"/>
                    </a:lnTo>
                    <a:lnTo>
                      <a:pt x="767" y="1796"/>
                    </a:lnTo>
                    <a:lnTo>
                      <a:pt x="761" y="1805"/>
                    </a:lnTo>
                    <a:lnTo>
                      <a:pt x="752" y="1812"/>
                    </a:lnTo>
                    <a:lnTo>
                      <a:pt x="746" y="1821"/>
                    </a:lnTo>
                    <a:lnTo>
                      <a:pt x="737" y="1830"/>
                    </a:lnTo>
                    <a:lnTo>
                      <a:pt x="731" y="1840"/>
                    </a:lnTo>
                    <a:lnTo>
                      <a:pt x="725" y="1850"/>
                    </a:lnTo>
                    <a:lnTo>
                      <a:pt x="722" y="1859"/>
                    </a:lnTo>
                    <a:lnTo>
                      <a:pt x="718" y="1865"/>
                    </a:lnTo>
                    <a:lnTo>
                      <a:pt x="718" y="1874"/>
                    </a:lnTo>
                    <a:lnTo>
                      <a:pt x="715" y="1881"/>
                    </a:lnTo>
                    <a:lnTo>
                      <a:pt x="715" y="1890"/>
                    </a:lnTo>
                    <a:lnTo>
                      <a:pt x="715" y="1896"/>
                    </a:lnTo>
                    <a:lnTo>
                      <a:pt x="715" y="1902"/>
                    </a:lnTo>
                    <a:lnTo>
                      <a:pt x="715" y="1906"/>
                    </a:lnTo>
                    <a:lnTo>
                      <a:pt x="715" y="1911"/>
                    </a:lnTo>
                    <a:lnTo>
                      <a:pt x="718" y="1915"/>
                    </a:lnTo>
                    <a:lnTo>
                      <a:pt x="718" y="1920"/>
                    </a:lnTo>
                    <a:lnTo>
                      <a:pt x="6" y="2639"/>
                    </a:lnTo>
                    <a:lnTo>
                      <a:pt x="4" y="2639"/>
                    </a:lnTo>
                    <a:lnTo>
                      <a:pt x="4" y="2642"/>
                    </a:lnTo>
                    <a:lnTo>
                      <a:pt x="4" y="2646"/>
                    </a:lnTo>
                    <a:lnTo>
                      <a:pt x="1" y="2654"/>
                    </a:lnTo>
                    <a:lnTo>
                      <a:pt x="1" y="2658"/>
                    </a:lnTo>
                    <a:lnTo>
                      <a:pt x="0" y="2667"/>
                    </a:lnTo>
                    <a:lnTo>
                      <a:pt x="0" y="2676"/>
                    </a:lnTo>
                    <a:lnTo>
                      <a:pt x="1" y="2685"/>
                    </a:lnTo>
                    <a:lnTo>
                      <a:pt x="1" y="2695"/>
                    </a:lnTo>
                    <a:lnTo>
                      <a:pt x="4" y="2707"/>
                    </a:lnTo>
                    <a:lnTo>
                      <a:pt x="6" y="2711"/>
                    </a:lnTo>
                    <a:lnTo>
                      <a:pt x="9" y="2719"/>
                    </a:lnTo>
                    <a:lnTo>
                      <a:pt x="10" y="2723"/>
                    </a:lnTo>
                    <a:lnTo>
                      <a:pt x="15" y="2729"/>
                    </a:lnTo>
                    <a:lnTo>
                      <a:pt x="18" y="2736"/>
                    </a:lnTo>
                    <a:lnTo>
                      <a:pt x="19" y="2741"/>
                    </a:lnTo>
                    <a:lnTo>
                      <a:pt x="24" y="2748"/>
                    </a:lnTo>
                    <a:lnTo>
                      <a:pt x="28" y="2754"/>
                    </a:lnTo>
                    <a:lnTo>
                      <a:pt x="33" y="2759"/>
                    </a:lnTo>
                    <a:lnTo>
                      <a:pt x="39" y="2766"/>
                    </a:lnTo>
                    <a:lnTo>
                      <a:pt x="43" y="2770"/>
                    </a:lnTo>
                    <a:lnTo>
                      <a:pt x="52" y="2776"/>
                    </a:lnTo>
                    <a:lnTo>
                      <a:pt x="57" y="2782"/>
                    </a:lnTo>
                    <a:lnTo>
                      <a:pt x="64" y="2785"/>
                    </a:lnTo>
                    <a:lnTo>
                      <a:pt x="70" y="2791"/>
                    </a:lnTo>
                    <a:lnTo>
                      <a:pt x="76" y="2795"/>
                    </a:lnTo>
                    <a:lnTo>
                      <a:pt x="80" y="2800"/>
                    </a:lnTo>
                    <a:lnTo>
                      <a:pt x="85" y="2804"/>
                    </a:lnTo>
                    <a:lnTo>
                      <a:pt x="91" y="2808"/>
                    </a:lnTo>
                    <a:lnTo>
                      <a:pt x="97" y="2810"/>
                    </a:lnTo>
                    <a:lnTo>
                      <a:pt x="103" y="2817"/>
                    </a:lnTo>
                    <a:lnTo>
                      <a:pt x="112" y="2822"/>
                    </a:lnTo>
                    <a:lnTo>
                      <a:pt x="119" y="2826"/>
                    </a:lnTo>
                    <a:lnTo>
                      <a:pt x="127" y="2831"/>
                    </a:lnTo>
                    <a:lnTo>
                      <a:pt x="131" y="2835"/>
                    </a:lnTo>
                    <a:lnTo>
                      <a:pt x="136" y="2838"/>
                    </a:lnTo>
                    <a:lnTo>
                      <a:pt x="137" y="2840"/>
                    </a:lnTo>
                    <a:lnTo>
                      <a:pt x="142" y="2840"/>
                    </a:lnTo>
                    <a:lnTo>
                      <a:pt x="146" y="2841"/>
                    </a:lnTo>
                    <a:lnTo>
                      <a:pt x="149" y="2844"/>
                    </a:lnTo>
                    <a:lnTo>
                      <a:pt x="341" y="2617"/>
                    </a:lnTo>
                    <a:lnTo>
                      <a:pt x="395" y="2660"/>
                    </a:lnTo>
                    <a:lnTo>
                      <a:pt x="395" y="2660"/>
                    </a:lnTo>
                    <a:lnTo>
                      <a:pt x="398" y="2658"/>
                    </a:lnTo>
                    <a:lnTo>
                      <a:pt x="403" y="2654"/>
                    </a:lnTo>
                    <a:lnTo>
                      <a:pt x="407" y="2654"/>
                    </a:lnTo>
                    <a:lnTo>
                      <a:pt x="413" y="2649"/>
                    </a:lnTo>
                    <a:lnTo>
                      <a:pt x="419" y="2645"/>
                    </a:lnTo>
                    <a:lnTo>
                      <a:pt x="428" y="2639"/>
                    </a:lnTo>
                    <a:lnTo>
                      <a:pt x="440" y="2638"/>
                    </a:lnTo>
                    <a:lnTo>
                      <a:pt x="449" y="2633"/>
                    </a:lnTo>
                    <a:lnTo>
                      <a:pt x="457" y="2630"/>
                    </a:lnTo>
                    <a:lnTo>
                      <a:pt x="464" y="2629"/>
                    </a:lnTo>
                    <a:lnTo>
                      <a:pt x="468" y="2629"/>
                    </a:lnTo>
                    <a:lnTo>
                      <a:pt x="473" y="2626"/>
                    </a:lnTo>
                    <a:lnTo>
                      <a:pt x="479" y="2626"/>
                    </a:lnTo>
                    <a:lnTo>
                      <a:pt x="488" y="2626"/>
                    </a:lnTo>
                    <a:lnTo>
                      <a:pt x="498" y="2626"/>
                    </a:lnTo>
                    <a:lnTo>
                      <a:pt x="503" y="2626"/>
                    </a:lnTo>
                    <a:lnTo>
                      <a:pt x="509" y="2629"/>
                    </a:lnTo>
                    <a:lnTo>
                      <a:pt x="513" y="2630"/>
                    </a:lnTo>
                    <a:lnTo>
                      <a:pt x="521" y="2633"/>
                    </a:lnTo>
                    <a:lnTo>
                      <a:pt x="527" y="2636"/>
                    </a:lnTo>
                    <a:lnTo>
                      <a:pt x="536" y="2642"/>
                    </a:lnTo>
                    <a:lnTo>
                      <a:pt x="543" y="2646"/>
                    </a:lnTo>
                    <a:lnTo>
                      <a:pt x="549" y="2654"/>
                    </a:lnTo>
                    <a:lnTo>
                      <a:pt x="555" y="2660"/>
                    </a:lnTo>
                    <a:lnTo>
                      <a:pt x="560" y="2664"/>
                    </a:lnTo>
                    <a:lnTo>
                      <a:pt x="564" y="2671"/>
                    </a:lnTo>
                    <a:lnTo>
                      <a:pt x="568" y="2679"/>
                    </a:lnTo>
                    <a:lnTo>
                      <a:pt x="573" y="2685"/>
                    </a:lnTo>
                    <a:lnTo>
                      <a:pt x="576" y="2689"/>
                    </a:lnTo>
                    <a:lnTo>
                      <a:pt x="577" y="2694"/>
                    </a:lnTo>
                    <a:lnTo>
                      <a:pt x="579" y="2698"/>
                    </a:lnTo>
                    <a:lnTo>
                      <a:pt x="582" y="2707"/>
                    </a:lnTo>
                    <a:lnTo>
                      <a:pt x="584" y="2710"/>
                    </a:lnTo>
                    <a:lnTo>
                      <a:pt x="567" y="2757"/>
                    </a:lnTo>
                    <a:lnTo>
                      <a:pt x="597" y="2847"/>
                    </a:lnTo>
                    <a:lnTo>
                      <a:pt x="529" y="2947"/>
                    </a:lnTo>
                    <a:lnTo>
                      <a:pt x="673" y="3080"/>
                    </a:lnTo>
                    <a:lnTo>
                      <a:pt x="821" y="2981"/>
                    </a:lnTo>
                    <a:lnTo>
                      <a:pt x="770" y="2894"/>
                    </a:lnTo>
                    <a:lnTo>
                      <a:pt x="849" y="2815"/>
                    </a:lnTo>
                    <a:lnTo>
                      <a:pt x="785" y="2723"/>
                    </a:lnTo>
                    <a:lnTo>
                      <a:pt x="867" y="2669"/>
                    </a:lnTo>
                    <a:lnTo>
                      <a:pt x="868" y="2669"/>
                    </a:lnTo>
                    <a:lnTo>
                      <a:pt x="875" y="2676"/>
                    </a:lnTo>
                    <a:lnTo>
                      <a:pt x="877" y="2680"/>
                    </a:lnTo>
                    <a:lnTo>
                      <a:pt x="882" y="2686"/>
                    </a:lnTo>
                    <a:lnTo>
                      <a:pt x="883" y="2692"/>
                    </a:lnTo>
                    <a:lnTo>
                      <a:pt x="891" y="2698"/>
                    </a:lnTo>
                    <a:lnTo>
                      <a:pt x="892" y="2702"/>
                    </a:lnTo>
                    <a:lnTo>
                      <a:pt x="897" y="2707"/>
                    </a:lnTo>
                    <a:lnTo>
                      <a:pt x="903" y="2714"/>
                    </a:lnTo>
                    <a:lnTo>
                      <a:pt x="907" y="2719"/>
                    </a:lnTo>
                    <a:lnTo>
                      <a:pt x="916" y="2723"/>
                    </a:lnTo>
                    <a:lnTo>
                      <a:pt x="922" y="2727"/>
                    </a:lnTo>
                    <a:lnTo>
                      <a:pt x="925" y="2723"/>
                    </a:lnTo>
                    <a:lnTo>
                      <a:pt x="930" y="2720"/>
                    </a:lnTo>
                    <a:lnTo>
                      <a:pt x="936" y="2714"/>
                    </a:lnTo>
                    <a:lnTo>
                      <a:pt x="943" y="2707"/>
                    </a:lnTo>
                    <a:lnTo>
                      <a:pt x="952" y="2698"/>
                    </a:lnTo>
                    <a:lnTo>
                      <a:pt x="961" y="2689"/>
                    </a:lnTo>
                    <a:lnTo>
                      <a:pt x="969" y="2680"/>
                    </a:lnTo>
                    <a:lnTo>
                      <a:pt x="977" y="2671"/>
                    </a:lnTo>
                    <a:lnTo>
                      <a:pt x="986" y="2662"/>
                    </a:lnTo>
                    <a:lnTo>
                      <a:pt x="994" y="2651"/>
                    </a:lnTo>
                    <a:lnTo>
                      <a:pt x="1001" y="2642"/>
                    </a:lnTo>
                    <a:lnTo>
                      <a:pt x="1010" y="2636"/>
                    </a:lnTo>
                    <a:lnTo>
                      <a:pt x="1016" y="2629"/>
                    </a:lnTo>
                    <a:lnTo>
                      <a:pt x="1024" y="2624"/>
                    </a:lnTo>
                    <a:lnTo>
                      <a:pt x="1028" y="2621"/>
                    </a:lnTo>
                    <a:lnTo>
                      <a:pt x="1033" y="2621"/>
                    </a:lnTo>
                    <a:lnTo>
                      <a:pt x="1034" y="2621"/>
                    </a:lnTo>
                    <a:lnTo>
                      <a:pt x="1039" y="2624"/>
                    </a:lnTo>
                    <a:lnTo>
                      <a:pt x="1043" y="2629"/>
                    </a:lnTo>
                    <a:lnTo>
                      <a:pt x="1049" y="2633"/>
                    </a:lnTo>
                    <a:lnTo>
                      <a:pt x="1055" y="2638"/>
                    </a:lnTo>
                    <a:lnTo>
                      <a:pt x="1061" y="2642"/>
                    </a:lnTo>
                    <a:lnTo>
                      <a:pt x="1067" y="2649"/>
                    </a:lnTo>
                    <a:lnTo>
                      <a:pt x="1074" y="2655"/>
                    </a:lnTo>
                    <a:lnTo>
                      <a:pt x="1080" y="2660"/>
                    </a:lnTo>
                    <a:lnTo>
                      <a:pt x="1085" y="2667"/>
                    </a:lnTo>
                    <a:lnTo>
                      <a:pt x="1091" y="2671"/>
                    </a:lnTo>
                    <a:lnTo>
                      <a:pt x="1095" y="2676"/>
                    </a:lnTo>
                    <a:lnTo>
                      <a:pt x="1104" y="2685"/>
                    </a:lnTo>
                    <a:lnTo>
                      <a:pt x="1107" y="2686"/>
                    </a:lnTo>
                    <a:lnTo>
                      <a:pt x="1234" y="2517"/>
                    </a:lnTo>
                    <a:lnTo>
                      <a:pt x="1049" y="2375"/>
                    </a:lnTo>
                    <a:lnTo>
                      <a:pt x="940" y="2474"/>
                    </a:lnTo>
                    <a:lnTo>
                      <a:pt x="901" y="2418"/>
                    </a:lnTo>
                    <a:lnTo>
                      <a:pt x="900" y="2418"/>
                    </a:lnTo>
                    <a:lnTo>
                      <a:pt x="897" y="2420"/>
                    </a:lnTo>
                    <a:lnTo>
                      <a:pt x="892" y="2422"/>
                    </a:lnTo>
                    <a:lnTo>
                      <a:pt x="888" y="2428"/>
                    </a:lnTo>
                    <a:lnTo>
                      <a:pt x="879" y="2436"/>
                    </a:lnTo>
                    <a:lnTo>
                      <a:pt x="870" y="2440"/>
                    </a:lnTo>
                    <a:lnTo>
                      <a:pt x="861" y="2447"/>
                    </a:lnTo>
                    <a:lnTo>
                      <a:pt x="853" y="2453"/>
                    </a:lnTo>
                    <a:lnTo>
                      <a:pt x="846" y="2456"/>
                    </a:lnTo>
                    <a:lnTo>
                      <a:pt x="842" y="2460"/>
                    </a:lnTo>
                    <a:lnTo>
                      <a:pt x="836" y="2460"/>
                    </a:lnTo>
                    <a:lnTo>
                      <a:pt x="831" y="2465"/>
                    </a:lnTo>
                    <a:lnTo>
                      <a:pt x="825" y="2467"/>
                    </a:lnTo>
                    <a:lnTo>
                      <a:pt x="818" y="2467"/>
                    </a:lnTo>
                    <a:lnTo>
                      <a:pt x="813" y="2469"/>
                    </a:lnTo>
                    <a:lnTo>
                      <a:pt x="807" y="2471"/>
                    </a:lnTo>
                    <a:lnTo>
                      <a:pt x="800" y="2471"/>
                    </a:lnTo>
                    <a:lnTo>
                      <a:pt x="797" y="2471"/>
                    </a:lnTo>
                    <a:lnTo>
                      <a:pt x="789" y="2471"/>
                    </a:lnTo>
                    <a:lnTo>
                      <a:pt x="785" y="2471"/>
                    </a:lnTo>
                    <a:lnTo>
                      <a:pt x="779" y="2469"/>
                    </a:lnTo>
                    <a:lnTo>
                      <a:pt x="772" y="2469"/>
                    </a:lnTo>
                    <a:lnTo>
                      <a:pt x="767" y="2467"/>
                    </a:lnTo>
                    <a:lnTo>
                      <a:pt x="764" y="2465"/>
                    </a:lnTo>
                    <a:lnTo>
                      <a:pt x="757" y="2460"/>
                    </a:lnTo>
                    <a:lnTo>
                      <a:pt x="755" y="2456"/>
                    </a:lnTo>
                    <a:lnTo>
                      <a:pt x="750" y="2452"/>
                    </a:lnTo>
                    <a:lnTo>
                      <a:pt x="748" y="2449"/>
                    </a:lnTo>
                    <a:lnTo>
                      <a:pt x="742" y="2437"/>
                    </a:lnTo>
                    <a:lnTo>
                      <a:pt x="739" y="2428"/>
                    </a:lnTo>
                    <a:lnTo>
                      <a:pt x="737" y="2420"/>
                    </a:lnTo>
                    <a:lnTo>
                      <a:pt x="737" y="2411"/>
                    </a:lnTo>
                    <a:lnTo>
                      <a:pt x="739" y="2400"/>
                    </a:lnTo>
                    <a:lnTo>
                      <a:pt x="742" y="2390"/>
                    </a:lnTo>
                    <a:lnTo>
                      <a:pt x="743" y="2381"/>
                    </a:lnTo>
                    <a:lnTo>
                      <a:pt x="748" y="2372"/>
                    </a:lnTo>
                    <a:lnTo>
                      <a:pt x="750" y="2363"/>
                    </a:lnTo>
                    <a:lnTo>
                      <a:pt x="755" y="2357"/>
                    </a:lnTo>
                    <a:lnTo>
                      <a:pt x="757" y="2353"/>
                    </a:lnTo>
                    <a:lnTo>
                      <a:pt x="761" y="2347"/>
                    </a:lnTo>
                    <a:lnTo>
                      <a:pt x="764" y="2344"/>
                    </a:lnTo>
                    <a:lnTo>
                      <a:pt x="764" y="2344"/>
                    </a:lnTo>
                    <a:lnTo>
                      <a:pt x="682" y="2265"/>
                    </a:lnTo>
                    <a:lnTo>
                      <a:pt x="861" y="2058"/>
                    </a:lnTo>
                    <a:lnTo>
                      <a:pt x="864" y="2061"/>
                    </a:lnTo>
                    <a:lnTo>
                      <a:pt x="870" y="2065"/>
                    </a:lnTo>
                    <a:lnTo>
                      <a:pt x="873" y="2067"/>
                    </a:lnTo>
                    <a:lnTo>
                      <a:pt x="879" y="2067"/>
                    </a:lnTo>
                    <a:lnTo>
                      <a:pt x="883" y="2070"/>
                    </a:lnTo>
                    <a:lnTo>
                      <a:pt x="891" y="2074"/>
                    </a:lnTo>
                    <a:lnTo>
                      <a:pt x="897" y="2074"/>
                    </a:lnTo>
                    <a:lnTo>
                      <a:pt x="903" y="2074"/>
                    </a:lnTo>
                    <a:lnTo>
                      <a:pt x="912" y="2074"/>
                    </a:lnTo>
                    <a:lnTo>
                      <a:pt x="921" y="2072"/>
                    </a:lnTo>
                    <a:lnTo>
                      <a:pt x="930" y="2067"/>
                    </a:lnTo>
                    <a:lnTo>
                      <a:pt x="939" y="2061"/>
                    </a:lnTo>
                    <a:lnTo>
                      <a:pt x="949" y="2052"/>
                    </a:lnTo>
                    <a:lnTo>
                      <a:pt x="958" y="2042"/>
                    </a:lnTo>
                    <a:lnTo>
                      <a:pt x="962" y="2039"/>
                    </a:lnTo>
                    <a:lnTo>
                      <a:pt x="964" y="2032"/>
                    </a:lnTo>
                    <a:lnTo>
                      <a:pt x="969" y="2027"/>
                    </a:lnTo>
                    <a:lnTo>
                      <a:pt x="971" y="2020"/>
                    </a:lnTo>
                    <a:lnTo>
                      <a:pt x="973" y="2014"/>
                    </a:lnTo>
                    <a:lnTo>
                      <a:pt x="977" y="2009"/>
                    </a:lnTo>
                    <a:lnTo>
                      <a:pt x="977" y="2002"/>
                    </a:lnTo>
                    <a:lnTo>
                      <a:pt x="980" y="1998"/>
                    </a:lnTo>
                    <a:lnTo>
                      <a:pt x="982" y="1992"/>
                    </a:lnTo>
                    <a:lnTo>
                      <a:pt x="982" y="1986"/>
                    </a:lnTo>
                    <a:lnTo>
                      <a:pt x="985" y="1983"/>
                    </a:lnTo>
                    <a:lnTo>
                      <a:pt x="985" y="1976"/>
                    </a:lnTo>
                    <a:lnTo>
                      <a:pt x="985" y="1967"/>
                    </a:lnTo>
                    <a:lnTo>
                      <a:pt x="986" y="1958"/>
                    </a:lnTo>
                    <a:lnTo>
                      <a:pt x="985" y="1949"/>
                    </a:lnTo>
                    <a:lnTo>
                      <a:pt x="982" y="1942"/>
                    </a:lnTo>
                    <a:lnTo>
                      <a:pt x="980" y="1936"/>
                    </a:lnTo>
                    <a:lnTo>
                      <a:pt x="980" y="1928"/>
                    </a:lnTo>
                    <a:lnTo>
                      <a:pt x="977" y="1920"/>
                    </a:lnTo>
                    <a:lnTo>
                      <a:pt x="976" y="1920"/>
                    </a:lnTo>
                    <a:lnTo>
                      <a:pt x="977" y="1920"/>
                    </a:lnTo>
                    <a:lnTo>
                      <a:pt x="982" y="1920"/>
                    </a:lnTo>
                    <a:lnTo>
                      <a:pt x="986" y="1920"/>
                    </a:lnTo>
                    <a:lnTo>
                      <a:pt x="994" y="1917"/>
                    </a:lnTo>
                    <a:lnTo>
                      <a:pt x="1001" y="1917"/>
                    </a:lnTo>
                    <a:lnTo>
                      <a:pt x="1009" y="1915"/>
                    </a:lnTo>
                    <a:lnTo>
                      <a:pt x="1019" y="1912"/>
                    </a:lnTo>
                    <a:lnTo>
                      <a:pt x="1030" y="1911"/>
                    </a:lnTo>
                    <a:lnTo>
                      <a:pt x="1039" y="1906"/>
                    </a:lnTo>
                    <a:lnTo>
                      <a:pt x="1046" y="1902"/>
                    </a:lnTo>
                    <a:lnTo>
                      <a:pt x="1052" y="1899"/>
                    </a:lnTo>
                    <a:lnTo>
                      <a:pt x="1056" y="1895"/>
                    </a:lnTo>
                    <a:lnTo>
                      <a:pt x="1063" y="1893"/>
                    </a:lnTo>
                    <a:lnTo>
                      <a:pt x="1070" y="1887"/>
                    </a:lnTo>
                    <a:lnTo>
                      <a:pt x="1074" y="1881"/>
                    </a:lnTo>
                    <a:lnTo>
                      <a:pt x="1080" y="1877"/>
                    </a:lnTo>
                    <a:lnTo>
                      <a:pt x="1088" y="1872"/>
                    </a:lnTo>
                    <a:lnTo>
                      <a:pt x="1091" y="1865"/>
                    </a:lnTo>
                    <a:lnTo>
                      <a:pt x="1098" y="1859"/>
                    </a:lnTo>
                    <a:lnTo>
                      <a:pt x="1104" y="1852"/>
                    </a:lnTo>
                    <a:lnTo>
                      <a:pt x="1112" y="1846"/>
                    </a:lnTo>
                    <a:lnTo>
                      <a:pt x="1113" y="1840"/>
                    </a:lnTo>
                    <a:lnTo>
                      <a:pt x="1118" y="1837"/>
                    </a:lnTo>
                    <a:lnTo>
                      <a:pt x="1122" y="1827"/>
                    </a:lnTo>
                    <a:lnTo>
                      <a:pt x="1127" y="1822"/>
                    </a:lnTo>
                    <a:lnTo>
                      <a:pt x="1133" y="1814"/>
                    </a:lnTo>
                    <a:lnTo>
                      <a:pt x="1140" y="1807"/>
                    </a:lnTo>
                    <a:lnTo>
                      <a:pt x="1146" y="1796"/>
                    </a:lnTo>
                    <a:lnTo>
                      <a:pt x="1155" y="1790"/>
                    </a:lnTo>
                    <a:lnTo>
                      <a:pt x="1164" y="1775"/>
                    </a:lnTo>
                    <a:lnTo>
                      <a:pt x="1173" y="1766"/>
                    </a:lnTo>
                    <a:lnTo>
                      <a:pt x="1182" y="1753"/>
                    </a:lnTo>
                    <a:lnTo>
                      <a:pt x="1192" y="1741"/>
                    </a:lnTo>
                    <a:lnTo>
                      <a:pt x="1203" y="1728"/>
                    </a:lnTo>
                    <a:lnTo>
                      <a:pt x="1212" y="1715"/>
                    </a:lnTo>
                    <a:lnTo>
                      <a:pt x="1225" y="1701"/>
                    </a:lnTo>
                    <a:lnTo>
                      <a:pt x="1236" y="1688"/>
                    </a:lnTo>
                    <a:lnTo>
                      <a:pt x="1246" y="1672"/>
                    </a:lnTo>
                    <a:lnTo>
                      <a:pt x="1260" y="1657"/>
                    </a:lnTo>
                    <a:lnTo>
                      <a:pt x="1273" y="1641"/>
                    </a:lnTo>
                    <a:lnTo>
                      <a:pt x="1286" y="1625"/>
                    </a:lnTo>
                    <a:lnTo>
                      <a:pt x="1300" y="1610"/>
                    </a:lnTo>
                    <a:lnTo>
                      <a:pt x="1312" y="1591"/>
                    </a:lnTo>
                    <a:lnTo>
                      <a:pt x="1325" y="1576"/>
                    </a:lnTo>
                    <a:lnTo>
                      <a:pt x="1340" y="1560"/>
                    </a:lnTo>
                    <a:lnTo>
                      <a:pt x="1354" y="1542"/>
                    </a:lnTo>
                    <a:lnTo>
                      <a:pt x="1367" y="1524"/>
                    </a:lnTo>
                    <a:lnTo>
                      <a:pt x="1382" y="1507"/>
                    </a:lnTo>
                    <a:lnTo>
                      <a:pt x="1395" y="1491"/>
                    </a:lnTo>
                    <a:lnTo>
                      <a:pt x="1410" y="1473"/>
                    </a:lnTo>
                    <a:lnTo>
                      <a:pt x="1427" y="1455"/>
                    </a:lnTo>
                    <a:lnTo>
                      <a:pt x="1440" y="1436"/>
                    </a:lnTo>
                    <a:lnTo>
                      <a:pt x="1455" y="1421"/>
                    </a:lnTo>
                    <a:lnTo>
                      <a:pt x="1467" y="1402"/>
                    </a:lnTo>
                    <a:lnTo>
                      <a:pt x="1483" y="1386"/>
                    </a:lnTo>
                    <a:lnTo>
                      <a:pt x="1497" y="1367"/>
                    </a:lnTo>
                    <a:lnTo>
                      <a:pt x="1512" y="1349"/>
                    </a:lnTo>
                    <a:lnTo>
                      <a:pt x="1525" y="1333"/>
                    </a:lnTo>
                    <a:lnTo>
                      <a:pt x="1537" y="1315"/>
                    </a:lnTo>
                    <a:lnTo>
                      <a:pt x="1551" y="1300"/>
                    </a:lnTo>
                    <a:lnTo>
                      <a:pt x="1567" y="1284"/>
                    </a:lnTo>
                    <a:lnTo>
                      <a:pt x="1577" y="1266"/>
                    </a:lnTo>
                    <a:lnTo>
                      <a:pt x="1591" y="1250"/>
                    </a:lnTo>
                    <a:lnTo>
                      <a:pt x="1603" y="1237"/>
                    </a:lnTo>
                    <a:lnTo>
                      <a:pt x="1616" y="1221"/>
                    </a:lnTo>
                    <a:lnTo>
                      <a:pt x="1628" y="1208"/>
                    </a:lnTo>
                    <a:lnTo>
                      <a:pt x="1639" y="1194"/>
                    </a:lnTo>
                    <a:lnTo>
                      <a:pt x="1649" y="1181"/>
                    </a:lnTo>
                    <a:lnTo>
                      <a:pt x="1662" y="1168"/>
                    </a:lnTo>
                    <a:lnTo>
                      <a:pt x="1671" y="1156"/>
                    </a:lnTo>
                    <a:lnTo>
                      <a:pt x="1680" y="1143"/>
                    </a:lnTo>
                    <a:lnTo>
                      <a:pt x="1689" y="1131"/>
                    </a:lnTo>
                    <a:lnTo>
                      <a:pt x="1700" y="1122"/>
                    </a:lnTo>
                    <a:lnTo>
                      <a:pt x="1706" y="1112"/>
                    </a:lnTo>
                    <a:lnTo>
                      <a:pt x="1715" y="1103"/>
                    </a:lnTo>
                    <a:lnTo>
                      <a:pt x="1722" y="1094"/>
                    </a:lnTo>
                    <a:lnTo>
                      <a:pt x="1728" y="1087"/>
                    </a:lnTo>
                    <a:lnTo>
                      <a:pt x="1733" y="1079"/>
                    </a:lnTo>
                    <a:lnTo>
                      <a:pt x="1739" y="1073"/>
                    </a:lnTo>
                    <a:lnTo>
                      <a:pt x="1743" y="1069"/>
                    </a:lnTo>
                    <a:lnTo>
                      <a:pt x="1746" y="1064"/>
                    </a:lnTo>
                    <a:lnTo>
                      <a:pt x="1752" y="1057"/>
                    </a:lnTo>
                    <a:lnTo>
                      <a:pt x="1755" y="1057"/>
                    </a:lnTo>
                    <a:lnTo>
                      <a:pt x="1755" y="1057"/>
                    </a:lnTo>
                    <a:lnTo>
                      <a:pt x="1761" y="1062"/>
                    </a:lnTo>
                    <a:lnTo>
                      <a:pt x="1764" y="1064"/>
                    </a:lnTo>
                    <a:lnTo>
                      <a:pt x="1767" y="1066"/>
                    </a:lnTo>
                    <a:lnTo>
                      <a:pt x="1772" y="1071"/>
                    </a:lnTo>
                    <a:lnTo>
                      <a:pt x="1776" y="1073"/>
                    </a:lnTo>
                    <a:lnTo>
                      <a:pt x="1783" y="1073"/>
                    </a:lnTo>
                    <a:lnTo>
                      <a:pt x="1789" y="1075"/>
                    </a:lnTo>
                    <a:lnTo>
                      <a:pt x="1798" y="1078"/>
                    </a:lnTo>
                    <a:lnTo>
                      <a:pt x="1804" y="1078"/>
                    </a:lnTo>
                    <a:lnTo>
                      <a:pt x="1809" y="1078"/>
                    </a:lnTo>
                    <a:lnTo>
                      <a:pt x="1813" y="1075"/>
                    </a:lnTo>
                    <a:lnTo>
                      <a:pt x="1819" y="1075"/>
                    </a:lnTo>
                    <a:lnTo>
                      <a:pt x="1825" y="1073"/>
                    </a:lnTo>
                    <a:lnTo>
                      <a:pt x="1828" y="1071"/>
                    </a:lnTo>
                    <a:lnTo>
                      <a:pt x="1836" y="1071"/>
                    </a:lnTo>
                    <a:lnTo>
                      <a:pt x="1842" y="1069"/>
                    </a:lnTo>
                    <a:lnTo>
                      <a:pt x="1846" y="1066"/>
                    </a:lnTo>
                    <a:lnTo>
                      <a:pt x="1858" y="1057"/>
                    </a:lnTo>
                    <a:lnTo>
                      <a:pt x="1866" y="1051"/>
                    </a:lnTo>
                    <a:lnTo>
                      <a:pt x="1873" y="1044"/>
                    </a:lnTo>
                    <a:lnTo>
                      <a:pt x="1879" y="1035"/>
                    </a:lnTo>
                    <a:lnTo>
                      <a:pt x="1883" y="1028"/>
                    </a:lnTo>
                    <a:lnTo>
                      <a:pt x="1888" y="1019"/>
                    </a:lnTo>
                    <a:lnTo>
                      <a:pt x="1888" y="1013"/>
                    </a:lnTo>
                    <a:lnTo>
                      <a:pt x="1892" y="1006"/>
                    </a:lnTo>
                    <a:lnTo>
                      <a:pt x="1892" y="998"/>
                    </a:lnTo>
                    <a:lnTo>
                      <a:pt x="1892" y="992"/>
                    </a:lnTo>
                    <a:lnTo>
                      <a:pt x="1892" y="985"/>
                    </a:lnTo>
                    <a:lnTo>
                      <a:pt x="1894" y="981"/>
                    </a:lnTo>
                    <a:lnTo>
                      <a:pt x="1892" y="975"/>
                    </a:lnTo>
                    <a:lnTo>
                      <a:pt x="1892" y="972"/>
                    </a:lnTo>
                    <a:lnTo>
                      <a:pt x="1892" y="972"/>
                    </a:lnTo>
                    <a:lnTo>
                      <a:pt x="1897" y="972"/>
                    </a:lnTo>
                    <a:lnTo>
                      <a:pt x="1898" y="972"/>
                    </a:lnTo>
                    <a:lnTo>
                      <a:pt x="1903" y="972"/>
                    </a:lnTo>
                    <a:lnTo>
                      <a:pt x="1910" y="970"/>
                    </a:lnTo>
                    <a:lnTo>
                      <a:pt x="1916" y="970"/>
                    </a:lnTo>
                    <a:lnTo>
                      <a:pt x="1925" y="970"/>
                    </a:lnTo>
                    <a:lnTo>
                      <a:pt x="1931" y="967"/>
                    </a:lnTo>
                    <a:lnTo>
                      <a:pt x="1940" y="966"/>
                    </a:lnTo>
                    <a:lnTo>
                      <a:pt x="1949" y="963"/>
                    </a:lnTo>
                    <a:lnTo>
                      <a:pt x="1955" y="958"/>
                    </a:lnTo>
                    <a:lnTo>
                      <a:pt x="1964" y="957"/>
                    </a:lnTo>
                    <a:lnTo>
                      <a:pt x="1971" y="952"/>
                    </a:lnTo>
                    <a:lnTo>
                      <a:pt x="1980" y="948"/>
                    </a:lnTo>
                    <a:lnTo>
                      <a:pt x="1985" y="941"/>
                    </a:lnTo>
                    <a:lnTo>
                      <a:pt x="1992" y="935"/>
                    </a:lnTo>
                    <a:lnTo>
                      <a:pt x="1995" y="925"/>
                    </a:lnTo>
                    <a:lnTo>
                      <a:pt x="2000" y="919"/>
                    </a:lnTo>
                    <a:lnTo>
                      <a:pt x="2000" y="911"/>
                    </a:lnTo>
                    <a:lnTo>
                      <a:pt x="2001" y="905"/>
                    </a:lnTo>
                    <a:lnTo>
                      <a:pt x="2001" y="895"/>
                    </a:lnTo>
                    <a:lnTo>
                      <a:pt x="2004" y="889"/>
                    </a:lnTo>
                    <a:lnTo>
                      <a:pt x="2004" y="885"/>
                    </a:lnTo>
                    <a:lnTo>
                      <a:pt x="2004" y="880"/>
                    </a:lnTo>
                    <a:lnTo>
                      <a:pt x="2001" y="873"/>
                    </a:lnTo>
                    <a:lnTo>
                      <a:pt x="2001" y="869"/>
                    </a:lnTo>
                    <a:lnTo>
                      <a:pt x="2000" y="862"/>
                    </a:lnTo>
                    <a:lnTo>
                      <a:pt x="2000" y="860"/>
                    </a:lnTo>
                    <a:lnTo>
                      <a:pt x="2000" y="855"/>
                    </a:lnTo>
                    <a:lnTo>
                      <a:pt x="2000" y="854"/>
                    </a:lnTo>
                    <a:lnTo>
                      <a:pt x="2040" y="849"/>
                    </a:lnTo>
                    <a:lnTo>
                      <a:pt x="2043" y="849"/>
                    </a:lnTo>
                    <a:lnTo>
                      <a:pt x="2049" y="854"/>
                    </a:lnTo>
                    <a:lnTo>
                      <a:pt x="2052" y="855"/>
                    </a:lnTo>
                    <a:lnTo>
                      <a:pt x="2058" y="860"/>
                    </a:lnTo>
                    <a:lnTo>
                      <a:pt x="2065" y="862"/>
                    </a:lnTo>
                    <a:lnTo>
                      <a:pt x="2074" y="869"/>
                    </a:lnTo>
                    <a:lnTo>
                      <a:pt x="2080" y="873"/>
                    </a:lnTo>
                    <a:lnTo>
                      <a:pt x="2089" y="880"/>
                    </a:lnTo>
                    <a:lnTo>
                      <a:pt x="2095" y="882"/>
                    </a:lnTo>
                    <a:lnTo>
                      <a:pt x="2100" y="885"/>
                    </a:lnTo>
                    <a:lnTo>
                      <a:pt x="2107" y="886"/>
                    </a:lnTo>
                    <a:lnTo>
                      <a:pt x="2113" y="892"/>
                    </a:lnTo>
                    <a:lnTo>
                      <a:pt x="2118" y="894"/>
                    </a:lnTo>
                    <a:lnTo>
                      <a:pt x="2124" y="895"/>
                    </a:lnTo>
                    <a:lnTo>
                      <a:pt x="2131" y="901"/>
                    </a:lnTo>
                    <a:lnTo>
                      <a:pt x="2137" y="902"/>
                    </a:lnTo>
                    <a:lnTo>
                      <a:pt x="2143" y="905"/>
                    </a:lnTo>
                    <a:lnTo>
                      <a:pt x="2152" y="910"/>
                    </a:lnTo>
                    <a:lnTo>
                      <a:pt x="2159" y="911"/>
                    </a:lnTo>
                    <a:lnTo>
                      <a:pt x="2168" y="916"/>
                    </a:lnTo>
                    <a:lnTo>
                      <a:pt x="2174" y="916"/>
                    </a:lnTo>
                    <a:lnTo>
                      <a:pt x="2183" y="920"/>
                    </a:lnTo>
                    <a:lnTo>
                      <a:pt x="2192" y="923"/>
                    </a:lnTo>
                    <a:lnTo>
                      <a:pt x="2201" y="925"/>
                    </a:lnTo>
                    <a:lnTo>
                      <a:pt x="2207" y="927"/>
                    </a:lnTo>
                    <a:lnTo>
                      <a:pt x="2216" y="932"/>
                    </a:lnTo>
                    <a:lnTo>
                      <a:pt x="2227" y="935"/>
                    </a:lnTo>
                    <a:lnTo>
                      <a:pt x="2237" y="936"/>
                    </a:lnTo>
                    <a:lnTo>
                      <a:pt x="2245" y="938"/>
                    </a:lnTo>
                    <a:lnTo>
                      <a:pt x="2255" y="938"/>
                    </a:lnTo>
                    <a:lnTo>
                      <a:pt x="2264" y="941"/>
                    </a:lnTo>
                    <a:lnTo>
                      <a:pt x="2276" y="945"/>
                    </a:lnTo>
                    <a:lnTo>
                      <a:pt x="2286" y="945"/>
                    </a:lnTo>
                    <a:lnTo>
                      <a:pt x="2297" y="948"/>
                    </a:lnTo>
                    <a:lnTo>
                      <a:pt x="2307" y="950"/>
                    </a:lnTo>
                    <a:lnTo>
                      <a:pt x="2319" y="952"/>
                    </a:lnTo>
                    <a:lnTo>
                      <a:pt x="2330" y="952"/>
                    </a:lnTo>
                    <a:lnTo>
                      <a:pt x="2340" y="952"/>
                    </a:lnTo>
                    <a:lnTo>
                      <a:pt x="2354" y="954"/>
                    </a:lnTo>
                    <a:lnTo>
                      <a:pt x="2364" y="954"/>
                    </a:lnTo>
                    <a:lnTo>
                      <a:pt x="2378" y="954"/>
                    </a:lnTo>
                    <a:lnTo>
                      <a:pt x="2391" y="954"/>
                    </a:lnTo>
                    <a:lnTo>
                      <a:pt x="2403" y="954"/>
                    </a:lnTo>
                    <a:lnTo>
                      <a:pt x="2418" y="957"/>
                    </a:lnTo>
                    <a:lnTo>
                      <a:pt x="2428" y="954"/>
                    </a:lnTo>
                    <a:lnTo>
                      <a:pt x="2441" y="954"/>
                    </a:lnTo>
                    <a:lnTo>
                      <a:pt x="2455" y="952"/>
                    </a:lnTo>
                    <a:lnTo>
                      <a:pt x="2470" y="952"/>
                    </a:lnTo>
                    <a:lnTo>
                      <a:pt x="2483" y="950"/>
                    </a:lnTo>
                    <a:lnTo>
                      <a:pt x="2498" y="948"/>
                    </a:lnTo>
                    <a:lnTo>
                      <a:pt x="2512" y="948"/>
                    </a:lnTo>
                    <a:lnTo>
                      <a:pt x="2527" y="945"/>
                    </a:lnTo>
                    <a:lnTo>
                      <a:pt x="2540" y="941"/>
                    </a:lnTo>
                    <a:lnTo>
                      <a:pt x="2553" y="938"/>
                    </a:lnTo>
                    <a:lnTo>
                      <a:pt x="2567" y="936"/>
                    </a:lnTo>
                    <a:lnTo>
                      <a:pt x="2579" y="935"/>
                    </a:lnTo>
                    <a:lnTo>
                      <a:pt x="2591" y="927"/>
                    </a:lnTo>
                    <a:lnTo>
                      <a:pt x="2601" y="925"/>
                    </a:lnTo>
                    <a:lnTo>
                      <a:pt x="2612" y="919"/>
                    </a:lnTo>
                    <a:lnTo>
                      <a:pt x="2622" y="916"/>
                    </a:lnTo>
                    <a:lnTo>
                      <a:pt x="2631" y="910"/>
                    </a:lnTo>
                    <a:lnTo>
                      <a:pt x="2640" y="905"/>
                    </a:lnTo>
                    <a:lnTo>
                      <a:pt x="2649" y="898"/>
                    </a:lnTo>
                    <a:lnTo>
                      <a:pt x="2661" y="894"/>
                    </a:lnTo>
                    <a:lnTo>
                      <a:pt x="2667" y="886"/>
                    </a:lnTo>
                    <a:lnTo>
                      <a:pt x="2676" y="882"/>
                    </a:lnTo>
                    <a:lnTo>
                      <a:pt x="2682" y="876"/>
                    </a:lnTo>
                    <a:lnTo>
                      <a:pt x="2688" y="871"/>
                    </a:lnTo>
                    <a:lnTo>
                      <a:pt x="2695" y="862"/>
                    </a:lnTo>
                    <a:lnTo>
                      <a:pt x="2700" y="855"/>
                    </a:lnTo>
                    <a:lnTo>
                      <a:pt x="2706" y="849"/>
                    </a:lnTo>
                    <a:lnTo>
                      <a:pt x="2710" y="845"/>
                    </a:lnTo>
                    <a:lnTo>
                      <a:pt x="2715" y="835"/>
                    </a:lnTo>
                    <a:lnTo>
                      <a:pt x="2719" y="829"/>
                    </a:lnTo>
                    <a:lnTo>
                      <a:pt x="2724" y="821"/>
                    </a:lnTo>
                    <a:lnTo>
                      <a:pt x="2728" y="815"/>
                    </a:lnTo>
                    <a:lnTo>
                      <a:pt x="2730" y="808"/>
                    </a:lnTo>
                    <a:lnTo>
                      <a:pt x="2734" y="802"/>
                    </a:lnTo>
                    <a:lnTo>
                      <a:pt x="2737" y="792"/>
                    </a:lnTo>
                    <a:lnTo>
                      <a:pt x="2739" y="786"/>
                    </a:lnTo>
                    <a:lnTo>
                      <a:pt x="2741" y="779"/>
                    </a:lnTo>
                    <a:lnTo>
                      <a:pt x="2746" y="770"/>
                    </a:lnTo>
                    <a:lnTo>
                      <a:pt x="2746" y="764"/>
                    </a:lnTo>
                    <a:lnTo>
                      <a:pt x="2748" y="757"/>
                    </a:lnTo>
                    <a:lnTo>
                      <a:pt x="2748" y="749"/>
                    </a:lnTo>
                    <a:lnTo>
                      <a:pt x="2749" y="743"/>
                    </a:lnTo>
                    <a:lnTo>
                      <a:pt x="2749" y="734"/>
                    </a:lnTo>
                    <a:lnTo>
                      <a:pt x="2752" y="727"/>
                    </a:lnTo>
                    <a:lnTo>
                      <a:pt x="2752" y="721"/>
                    </a:lnTo>
                    <a:lnTo>
                      <a:pt x="2752" y="714"/>
                    </a:lnTo>
                    <a:lnTo>
                      <a:pt x="2752" y="708"/>
                    </a:lnTo>
                    <a:lnTo>
                      <a:pt x="2752" y="700"/>
                    </a:lnTo>
                    <a:lnTo>
                      <a:pt x="2752" y="693"/>
                    </a:lnTo>
                    <a:lnTo>
                      <a:pt x="2752" y="684"/>
                    </a:lnTo>
                    <a:lnTo>
                      <a:pt x="2752" y="680"/>
                    </a:lnTo>
                    <a:lnTo>
                      <a:pt x="2752" y="674"/>
                    </a:lnTo>
                    <a:lnTo>
                      <a:pt x="2749" y="669"/>
                    </a:lnTo>
                    <a:lnTo>
                      <a:pt x="2749" y="662"/>
                    </a:lnTo>
                    <a:lnTo>
                      <a:pt x="2749" y="658"/>
                    </a:lnTo>
                    <a:lnTo>
                      <a:pt x="2749" y="653"/>
                    </a:lnTo>
                    <a:lnTo>
                      <a:pt x="2748" y="643"/>
                    </a:lnTo>
                    <a:lnTo>
                      <a:pt x="2746" y="633"/>
                    </a:lnTo>
                    <a:lnTo>
                      <a:pt x="2743" y="624"/>
                    </a:lnTo>
                    <a:lnTo>
                      <a:pt x="2743" y="619"/>
                    </a:lnTo>
                    <a:lnTo>
                      <a:pt x="2741" y="613"/>
                    </a:lnTo>
                    <a:lnTo>
                      <a:pt x="2739" y="611"/>
                    </a:lnTo>
                    <a:lnTo>
                      <a:pt x="2739" y="609"/>
                    </a:lnTo>
                    <a:lnTo>
                      <a:pt x="2739" y="603"/>
                    </a:lnTo>
                    <a:lnTo>
                      <a:pt x="2737" y="597"/>
                    </a:lnTo>
                    <a:lnTo>
                      <a:pt x="2734" y="590"/>
                    </a:lnTo>
                    <a:lnTo>
                      <a:pt x="2734" y="584"/>
                    </a:lnTo>
                    <a:lnTo>
                      <a:pt x="2733" y="577"/>
                    </a:lnTo>
                    <a:lnTo>
                      <a:pt x="2730" y="568"/>
                    </a:lnTo>
                    <a:lnTo>
                      <a:pt x="2728" y="563"/>
                    </a:lnTo>
                    <a:lnTo>
                      <a:pt x="2725" y="559"/>
                    </a:lnTo>
                    <a:lnTo>
                      <a:pt x="2724" y="553"/>
                    </a:lnTo>
                    <a:lnTo>
                      <a:pt x="2724" y="547"/>
                    </a:lnTo>
                    <a:lnTo>
                      <a:pt x="2722" y="541"/>
                    </a:lnTo>
                    <a:lnTo>
                      <a:pt x="2719" y="537"/>
                    </a:lnTo>
                    <a:lnTo>
                      <a:pt x="2716" y="530"/>
                    </a:lnTo>
                    <a:lnTo>
                      <a:pt x="2716" y="525"/>
                    </a:lnTo>
                    <a:lnTo>
                      <a:pt x="2715" y="519"/>
                    </a:lnTo>
                    <a:lnTo>
                      <a:pt x="2710" y="512"/>
                    </a:lnTo>
                    <a:lnTo>
                      <a:pt x="2709" y="506"/>
                    </a:lnTo>
                    <a:lnTo>
                      <a:pt x="2706" y="498"/>
                    </a:lnTo>
                    <a:lnTo>
                      <a:pt x="2704" y="491"/>
                    </a:lnTo>
                    <a:lnTo>
                      <a:pt x="2700" y="485"/>
                    </a:lnTo>
                    <a:lnTo>
                      <a:pt x="2697" y="478"/>
                    </a:lnTo>
                    <a:lnTo>
                      <a:pt x="2695" y="472"/>
                    </a:lnTo>
                    <a:lnTo>
                      <a:pt x="2691" y="463"/>
                    </a:lnTo>
                    <a:lnTo>
                      <a:pt x="2686" y="456"/>
                    </a:lnTo>
                    <a:lnTo>
                      <a:pt x="2682" y="447"/>
                    </a:lnTo>
                    <a:lnTo>
                      <a:pt x="2677" y="441"/>
                    </a:lnTo>
                    <a:lnTo>
                      <a:pt x="2673" y="431"/>
                    </a:lnTo>
                    <a:lnTo>
                      <a:pt x="2669" y="425"/>
                    </a:lnTo>
                    <a:lnTo>
                      <a:pt x="2664" y="416"/>
                    </a:lnTo>
                    <a:lnTo>
                      <a:pt x="2661" y="409"/>
                    </a:lnTo>
                    <a:lnTo>
                      <a:pt x="2654" y="400"/>
                    </a:lnTo>
                    <a:lnTo>
                      <a:pt x="2649" y="391"/>
                    </a:lnTo>
                    <a:lnTo>
                      <a:pt x="2645" y="382"/>
                    </a:lnTo>
                    <a:lnTo>
                      <a:pt x="2640" y="375"/>
                    </a:lnTo>
                    <a:lnTo>
                      <a:pt x="2631" y="366"/>
                    </a:lnTo>
                    <a:lnTo>
                      <a:pt x="2627" y="357"/>
                    </a:lnTo>
                    <a:lnTo>
                      <a:pt x="2621" y="348"/>
                    </a:lnTo>
                    <a:lnTo>
                      <a:pt x="2616" y="341"/>
                    </a:lnTo>
                    <a:lnTo>
                      <a:pt x="2607" y="332"/>
                    </a:lnTo>
                    <a:lnTo>
                      <a:pt x="2601" y="323"/>
                    </a:lnTo>
                    <a:lnTo>
                      <a:pt x="2594" y="314"/>
                    </a:lnTo>
                    <a:lnTo>
                      <a:pt x="2588" y="305"/>
                    </a:lnTo>
                    <a:lnTo>
                      <a:pt x="2579" y="297"/>
                    </a:lnTo>
                    <a:lnTo>
                      <a:pt x="2573" y="288"/>
                    </a:lnTo>
                    <a:lnTo>
                      <a:pt x="2564" y="279"/>
                    </a:lnTo>
                    <a:lnTo>
                      <a:pt x="2558" y="270"/>
                    </a:lnTo>
                    <a:lnTo>
                      <a:pt x="2546" y="261"/>
                    </a:lnTo>
                    <a:lnTo>
                      <a:pt x="2537" y="254"/>
                    </a:lnTo>
                    <a:lnTo>
                      <a:pt x="2528" y="245"/>
                    </a:lnTo>
                    <a:lnTo>
                      <a:pt x="2519" y="236"/>
                    </a:lnTo>
                    <a:lnTo>
                      <a:pt x="2509" y="227"/>
                    </a:lnTo>
                    <a:lnTo>
                      <a:pt x="2500" y="218"/>
                    </a:lnTo>
                    <a:lnTo>
                      <a:pt x="2492" y="211"/>
                    </a:lnTo>
                    <a:lnTo>
                      <a:pt x="2480" y="202"/>
                    </a:lnTo>
                    <a:lnTo>
                      <a:pt x="2470" y="193"/>
                    </a:lnTo>
                    <a:lnTo>
                      <a:pt x="2459" y="184"/>
                    </a:lnTo>
                    <a:lnTo>
                      <a:pt x="2448" y="177"/>
                    </a:lnTo>
                    <a:lnTo>
                      <a:pt x="2439" y="171"/>
                    </a:lnTo>
                    <a:lnTo>
                      <a:pt x="2425" y="162"/>
                    </a:lnTo>
                    <a:lnTo>
                      <a:pt x="2418" y="155"/>
                    </a:lnTo>
                    <a:lnTo>
                      <a:pt x="2406" y="149"/>
                    </a:lnTo>
                    <a:lnTo>
                      <a:pt x="2398" y="142"/>
                    </a:lnTo>
                    <a:lnTo>
                      <a:pt x="2386" y="136"/>
                    </a:lnTo>
                    <a:lnTo>
                      <a:pt x="2378" y="128"/>
                    </a:lnTo>
                    <a:lnTo>
                      <a:pt x="2367" y="121"/>
                    </a:lnTo>
                    <a:lnTo>
                      <a:pt x="2358" y="117"/>
                    </a:lnTo>
                    <a:lnTo>
                      <a:pt x="2347" y="112"/>
                    </a:lnTo>
                    <a:lnTo>
                      <a:pt x="2339" y="106"/>
                    </a:lnTo>
                    <a:lnTo>
                      <a:pt x="2328" y="102"/>
                    </a:lnTo>
                    <a:lnTo>
                      <a:pt x="2319" y="96"/>
                    </a:lnTo>
                    <a:lnTo>
                      <a:pt x="2310" y="90"/>
                    </a:lnTo>
                    <a:lnTo>
                      <a:pt x="2301" y="86"/>
                    </a:lnTo>
                    <a:lnTo>
                      <a:pt x="2291" y="81"/>
                    </a:lnTo>
                    <a:lnTo>
                      <a:pt x="2284" y="77"/>
                    </a:lnTo>
                    <a:lnTo>
                      <a:pt x="2276" y="72"/>
                    </a:lnTo>
                    <a:lnTo>
                      <a:pt x="2267" y="68"/>
                    </a:lnTo>
                    <a:lnTo>
                      <a:pt x="2258" y="65"/>
                    </a:lnTo>
                    <a:lnTo>
                      <a:pt x="2249" y="61"/>
                    </a:lnTo>
                    <a:lnTo>
                      <a:pt x="2240" y="59"/>
                    </a:lnTo>
                    <a:lnTo>
                      <a:pt x="2231" y="55"/>
                    </a:lnTo>
                    <a:lnTo>
                      <a:pt x="2225" y="52"/>
                    </a:lnTo>
                    <a:lnTo>
                      <a:pt x="2216" y="47"/>
                    </a:lnTo>
                    <a:lnTo>
                      <a:pt x="2207" y="46"/>
                    </a:lnTo>
                    <a:lnTo>
                      <a:pt x="2201" y="43"/>
                    </a:lnTo>
                    <a:lnTo>
                      <a:pt x="2194" y="38"/>
                    </a:lnTo>
                    <a:lnTo>
                      <a:pt x="2188" y="36"/>
                    </a:lnTo>
                    <a:lnTo>
                      <a:pt x="2182" y="34"/>
                    </a:lnTo>
                    <a:lnTo>
                      <a:pt x="2174" y="31"/>
                    </a:lnTo>
                    <a:lnTo>
                      <a:pt x="2166" y="30"/>
                    </a:lnTo>
                    <a:lnTo>
                      <a:pt x="2161" y="27"/>
                    </a:lnTo>
                    <a:lnTo>
                      <a:pt x="2155" y="25"/>
                    </a:lnTo>
                    <a:lnTo>
                      <a:pt x="2148" y="22"/>
                    </a:lnTo>
                    <a:lnTo>
                      <a:pt x="2142" y="22"/>
                    </a:lnTo>
                    <a:lnTo>
                      <a:pt x="2137" y="21"/>
                    </a:lnTo>
                    <a:lnTo>
                      <a:pt x="2131" y="18"/>
                    </a:lnTo>
                    <a:lnTo>
                      <a:pt x="2127" y="18"/>
                    </a:lnTo>
                    <a:lnTo>
                      <a:pt x="2119" y="16"/>
                    </a:lnTo>
                    <a:lnTo>
                      <a:pt x="2115" y="14"/>
                    </a:lnTo>
                    <a:lnTo>
                      <a:pt x="2107" y="14"/>
                    </a:lnTo>
                    <a:lnTo>
                      <a:pt x="2098" y="12"/>
                    </a:lnTo>
                    <a:lnTo>
                      <a:pt x="2089" y="9"/>
                    </a:lnTo>
                    <a:lnTo>
                      <a:pt x="2085" y="9"/>
                    </a:lnTo>
                    <a:lnTo>
                      <a:pt x="2079" y="7"/>
                    </a:lnTo>
                    <a:lnTo>
                      <a:pt x="2074" y="7"/>
                    </a:lnTo>
                    <a:lnTo>
                      <a:pt x="2067" y="7"/>
                    </a:lnTo>
                    <a:lnTo>
                      <a:pt x="2067" y="7"/>
                    </a:lnTo>
                    <a:lnTo>
                      <a:pt x="2052" y="270"/>
                    </a:lnTo>
                    <a:lnTo>
                      <a:pt x="2054" y="270"/>
                    </a:lnTo>
                    <a:lnTo>
                      <a:pt x="2058" y="272"/>
                    </a:lnTo>
                    <a:lnTo>
                      <a:pt x="2063" y="276"/>
                    </a:lnTo>
                    <a:lnTo>
                      <a:pt x="2070" y="279"/>
                    </a:lnTo>
                    <a:lnTo>
                      <a:pt x="2076" y="283"/>
                    </a:lnTo>
                    <a:lnTo>
                      <a:pt x="2080" y="285"/>
                    </a:lnTo>
                    <a:lnTo>
                      <a:pt x="2085" y="289"/>
                    </a:lnTo>
                    <a:lnTo>
                      <a:pt x="2091" y="292"/>
                    </a:lnTo>
                    <a:lnTo>
                      <a:pt x="2095" y="295"/>
                    </a:lnTo>
                    <a:lnTo>
                      <a:pt x="2103" y="298"/>
                    </a:lnTo>
                    <a:lnTo>
                      <a:pt x="2107" y="301"/>
                    </a:lnTo>
                    <a:lnTo>
                      <a:pt x="2110" y="304"/>
                    </a:lnTo>
                    <a:lnTo>
                      <a:pt x="2118" y="308"/>
                    </a:lnTo>
                    <a:lnTo>
                      <a:pt x="2124" y="310"/>
                    </a:lnTo>
                    <a:lnTo>
                      <a:pt x="2131" y="314"/>
                    </a:lnTo>
                    <a:lnTo>
                      <a:pt x="2137" y="319"/>
                    </a:lnTo>
                    <a:lnTo>
                      <a:pt x="2143" y="323"/>
                    </a:lnTo>
                    <a:lnTo>
                      <a:pt x="2150" y="328"/>
                    </a:lnTo>
                    <a:lnTo>
                      <a:pt x="2157" y="332"/>
                    </a:lnTo>
                    <a:lnTo>
                      <a:pt x="2164" y="338"/>
                    </a:lnTo>
                    <a:lnTo>
                      <a:pt x="2170" y="341"/>
                    </a:lnTo>
                    <a:lnTo>
                      <a:pt x="2179" y="345"/>
                    </a:lnTo>
                    <a:lnTo>
                      <a:pt x="2185" y="353"/>
                    </a:lnTo>
                    <a:lnTo>
                      <a:pt x="2192" y="357"/>
                    </a:lnTo>
                    <a:lnTo>
                      <a:pt x="2201" y="361"/>
                    </a:lnTo>
                    <a:lnTo>
                      <a:pt x="2207" y="366"/>
                    </a:lnTo>
                    <a:lnTo>
                      <a:pt x="2213" y="370"/>
                    </a:lnTo>
                    <a:lnTo>
                      <a:pt x="2222" y="378"/>
                    </a:lnTo>
                    <a:lnTo>
                      <a:pt x="2229" y="382"/>
                    </a:lnTo>
                    <a:lnTo>
                      <a:pt x="2236" y="386"/>
                    </a:lnTo>
                    <a:lnTo>
                      <a:pt x="2245" y="394"/>
                    </a:lnTo>
                    <a:lnTo>
                      <a:pt x="2251" y="398"/>
                    </a:lnTo>
                    <a:lnTo>
                      <a:pt x="2258" y="404"/>
                    </a:lnTo>
                    <a:lnTo>
                      <a:pt x="2264" y="409"/>
                    </a:lnTo>
                    <a:lnTo>
                      <a:pt x="2270" y="416"/>
                    </a:lnTo>
                    <a:lnTo>
                      <a:pt x="2277" y="420"/>
                    </a:lnTo>
                    <a:lnTo>
                      <a:pt x="2286" y="425"/>
                    </a:lnTo>
                    <a:lnTo>
                      <a:pt x="2291" y="431"/>
                    </a:lnTo>
                    <a:lnTo>
                      <a:pt x="2300" y="438"/>
                    </a:lnTo>
                    <a:lnTo>
                      <a:pt x="2306" y="442"/>
                    </a:lnTo>
                    <a:lnTo>
                      <a:pt x="2312" y="450"/>
                    </a:lnTo>
                    <a:lnTo>
                      <a:pt x="2319" y="454"/>
                    </a:lnTo>
                    <a:lnTo>
                      <a:pt x="2324" y="460"/>
                    </a:lnTo>
                    <a:lnTo>
                      <a:pt x="2330" y="465"/>
                    </a:lnTo>
                    <a:lnTo>
                      <a:pt x="2337" y="469"/>
                    </a:lnTo>
                    <a:lnTo>
                      <a:pt x="2340" y="476"/>
                    </a:lnTo>
                    <a:lnTo>
                      <a:pt x="2347" y="481"/>
                    </a:lnTo>
                    <a:lnTo>
                      <a:pt x="2352" y="487"/>
                    </a:lnTo>
                    <a:lnTo>
                      <a:pt x="2358" y="491"/>
                    </a:lnTo>
                    <a:lnTo>
                      <a:pt x="2364" y="503"/>
                    </a:lnTo>
                    <a:lnTo>
                      <a:pt x="2373" y="515"/>
                    </a:lnTo>
                    <a:lnTo>
                      <a:pt x="2376" y="519"/>
                    </a:lnTo>
                    <a:lnTo>
                      <a:pt x="2380" y="523"/>
                    </a:lnTo>
                    <a:lnTo>
                      <a:pt x="2382" y="530"/>
                    </a:lnTo>
                    <a:lnTo>
                      <a:pt x="2385" y="534"/>
                    </a:lnTo>
                    <a:lnTo>
                      <a:pt x="2389" y="544"/>
                    </a:lnTo>
                    <a:lnTo>
                      <a:pt x="2394" y="553"/>
                    </a:lnTo>
                    <a:lnTo>
                      <a:pt x="2395" y="562"/>
                    </a:lnTo>
                    <a:lnTo>
                      <a:pt x="2400" y="571"/>
                    </a:lnTo>
                    <a:lnTo>
                      <a:pt x="2403" y="577"/>
                    </a:lnTo>
                    <a:lnTo>
                      <a:pt x="2406" y="587"/>
                    </a:lnTo>
                    <a:lnTo>
                      <a:pt x="2409" y="596"/>
                    </a:lnTo>
                    <a:lnTo>
                      <a:pt x="2413" y="602"/>
                    </a:lnTo>
                    <a:lnTo>
                      <a:pt x="2415" y="609"/>
                    </a:lnTo>
                    <a:lnTo>
                      <a:pt x="2418" y="615"/>
                    </a:lnTo>
                    <a:lnTo>
                      <a:pt x="2419" y="624"/>
                    </a:lnTo>
                    <a:lnTo>
                      <a:pt x="2422" y="631"/>
                    </a:lnTo>
                    <a:lnTo>
                      <a:pt x="2422" y="636"/>
                    </a:lnTo>
                    <a:lnTo>
                      <a:pt x="2424" y="643"/>
                    </a:lnTo>
                    <a:lnTo>
                      <a:pt x="2424" y="647"/>
                    </a:lnTo>
                    <a:lnTo>
                      <a:pt x="2425" y="653"/>
                    </a:lnTo>
                    <a:lnTo>
                      <a:pt x="2425" y="662"/>
                    </a:lnTo>
                    <a:lnTo>
                      <a:pt x="2425" y="671"/>
                    </a:lnTo>
                    <a:lnTo>
                      <a:pt x="2422" y="680"/>
                    </a:lnTo>
                    <a:lnTo>
                      <a:pt x="2419" y="687"/>
                    </a:lnTo>
                    <a:lnTo>
                      <a:pt x="2413" y="693"/>
                    </a:lnTo>
                    <a:lnTo>
                      <a:pt x="2404" y="700"/>
                    </a:lnTo>
                    <a:lnTo>
                      <a:pt x="2400" y="700"/>
                    </a:lnTo>
                    <a:lnTo>
                      <a:pt x="2395" y="705"/>
                    </a:lnTo>
                    <a:lnTo>
                      <a:pt x="2389" y="708"/>
                    </a:lnTo>
                    <a:lnTo>
                      <a:pt x="2385" y="709"/>
                    </a:lnTo>
                    <a:lnTo>
                      <a:pt x="2378" y="709"/>
                    </a:lnTo>
                    <a:lnTo>
                      <a:pt x="2371" y="712"/>
                    </a:lnTo>
                    <a:lnTo>
                      <a:pt x="2363" y="712"/>
                    </a:lnTo>
                    <a:lnTo>
                      <a:pt x="2356" y="714"/>
                    </a:lnTo>
                    <a:lnTo>
                      <a:pt x="2347" y="714"/>
                    </a:lnTo>
                    <a:lnTo>
                      <a:pt x="2340" y="714"/>
                    </a:lnTo>
                    <a:lnTo>
                      <a:pt x="2331" y="714"/>
                    </a:lnTo>
                    <a:lnTo>
                      <a:pt x="2325" y="714"/>
                    </a:lnTo>
                    <a:lnTo>
                      <a:pt x="2315" y="712"/>
                    </a:lnTo>
                    <a:lnTo>
                      <a:pt x="2306" y="712"/>
                    </a:lnTo>
                    <a:lnTo>
                      <a:pt x="2297" y="709"/>
                    </a:lnTo>
                    <a:lnTo>
                      <a:pt x="2291" y="709"/>
                    </a:lnTo>
                    <a:lnTo>
                      <a:pt x="2279" y="708"/>
                    </a:lnTo>
                    <a:lnTo>
                      <a:pt x="2270" y="705"/>
                    </a:lnTo>
                    <a:lnTo>
                      <a:pt x="2262" y="703"/>
                    </a:lnTo>
                    <a:lnTo>
                      <a:pt x="2253" y="703"/>
                    </a:lnTo>
                    <a:lnTo>
                      <a:pt x="2245" y="700"/>
                    </a:lnTo>
                    <a:lnTo>
                      <a:pt x="2236" y="696"/>
                    </a:lnTo>
                    <a:lnTo>
                      <a:pt x="2225" y="693"/>
                    </a:lnTo>
                    <a:lnTo>
                      <a:pt x="2216" y="692"/>
                    </a:lnTo>
                    <a:lnTo>
                      <a:pt x="2207" y="687"/>
                    </a:lnTo>
                    <a:lnTo>
                      <a:pt x="2197" y="684"/>
                    </a:lnTo>
                    <a:lnTo>
                      <a:pt x="2188" y="680"/>
                    </a:lnTo>
                    <a:lnTo>
                      <a:pt x="2179" y="678"/>
                    </a:lnTo>
                    <a:lnTo>
                      <a:pt x="2170" y="671"/>
                    </a:lnTo>
                    <a:lnTo>
                      <a:pt x="2164" y="669"/>
                    </a:lnTo>
                    <a:lnTo>
                      <a:pt x="2155" y="662"/>
                    </a:lnTo>
                    <a:lnTo>
                      <a:pt x="2146" y="660"/>
                    </a:lnTo>
                    <a:lnTo>
                      <a:pt x="2137" y="656"/>
                    </a:lnTo>
                    <a:lnTo>
                      <a:pt x="2128" y="649"/>
                    </a:lnTo>
                    <a:lnTo>
                      <a:pt x="2122" y="644"/>
                    </a:lnTo>
                    <a:lnTo>
                      <a:pt x="2115" y="640"/>
                    </a:lnTo>
                    <a:lnTo>
                      <a:pt x="2107" y="633"/>
                    </a:lnTo>
                    <a:lnTo>
                      <a:pt x="2100" y="628"/>
                    </a:lnTo>
                    <a:lnTo>
                      <a:pt x="2091" y="622"/>
                    </a:lnTo>
                    <a:lnTo>
                      <a:pt x="2085" y="615"/>
                    </a:lnTo>
                    <a:lnTo>
                      <a:pt x="2079" y="609"/>
                    </a:lnTo>
                    <a:lnTo>
                      <a:pt x="2071" y="603"/>
                    </a:lnTo>
                    <a:lnTo>
                      <a:pt x="2063" y="597"/>
                    </a:lnTo>
                    <a:lnTo>
                      <a:pt x="2058" y="593"/>
                    </a:lnTo>
                    <a:lnTo>
                      <a:pt x="2049" y="587"/>
                    </a:lnTo>
                    <a:lnTo>
                      <a:pt x="2043" y="577"/>
                    </a:lnTo>
                    <a:lnTo>
                      <a:pt x="2037" y="571"/>
                    </a:lnTo>
                    <a:lnTo>
                      <a:pt x="2030" y="563"/>
                    </a:lnTo>
                    <a:lnTo>
                      <a:pt x="2024" y="557"/>
                    </a:lnTo>
                    <a:lnTo>
                      <a:pt x="2016" y="550"/>
                    </a:lnTo>
                    <a:lnTo>
                      <a:pt x="2013" y="544"/>
                    </a:lnTo>
                    <a:lnTo>
                      <a:pt x="2006" y="538"/>
                    </a:lnTo>
                    <a:lnTo>
                      <a:pt x="2000" y="530"/>
                    </a:lnTo>
                    <a:lnTo>
                      <a:pt x="1992" y="523"/>
                    </a:lnTo>
                    <a:lnTo>
                      <a:pt x="1988" y="516"/>
                    </a:lnTo>
                    <a:lnTo>
                      <a:pt x="1985" y="510"/>
                    </a:lnTo>
                    <a:lnTo>
                      <a:pt x="1977" y="501"/>
                    </a:lnTo>
                    <a:lnTo>
                      <a:pt x="1973" y="497"/>
                    </a:lnTo>
                    <a:lnTo>
                      <a:pt x="1969" y="487"/>
                    </a:lnTo>
                    <a:lnTo>
                      <a:pt x="1964" y="482"/>
                    </a:lnTo>
                    <a:lnTo>
                      <a:pt x="1958" y="474"/>
                    </a:lnTo>
                    <a:lnTo>
                      <a:pt x="1953" y="469"/>
                    </a:lnTo>
                    <a:lnTo>
                      <a:pt x="1949" y="460"/>
                    </a:lnTo>
                    <a:lnTo>
                      <a:pt x="1946" y="456"/>
                    </a:lnTo>
                    <a:lnTo>
                      <a:pt x="1943" y="447"/>
                    </a:lnTo>
                    <a:lnTo>
                      <a:pt x="1940" y="441"/>
                    </a:lnTo>
                    <a:lnTo>
                      <a:pt x="1938" y="435"/>
                    </a:lnTo>
                    <a:lnTo>
                      <a:pt x="1936" y="429"/>
                    </a:lnTo>
                    <a:lnTo>
                      <a:pt x="1931" y="422"/>
                    </a:lnTo>
                    <a:lnTo>
                      <a:pt x="1930" y="416"/>
                    </a:lnTo>
                    <a:lnTo>
                      <a:pt x="1927" y="411"/>
                    </a:lnTo>
                    <a:lnTo>
                      <a:pt x="1925" y="404"/>
                    </a:lnTo>
                    <a:lnTo>
                      <a:pt x="1921" y="395"/>
                    </a:lnTo>
                    <a:lnTo>
                      <a:pt x="1919" y="386"/>
                    </a:lnTo>
                    <a:lnTo>
                      <a:pt x="1916" y="379"/>
                    </a:lnTo>
                    <a:lnTo>
                      <a:pt x="1915" y="373"/>
                    </a:lnTo>
                    <a:lnTo>
                      <a:pt x="1912" y="369"/>
                    </a:lnTo>
                    <a:lnTo>
                      <a:pt x="1912" y="361"/>
                    </a:lnTo>
                    <a:lnTo>
                      <a:pt x="1912" y="353"/>
                    </a:lnTo>
                    <a:lnTo>
                      <a:pt x="1915" y="341"/>
                    </a:lnTo>
                    <a:lnTo>
                      <a:pt x="1916" y="338"/>
                    </a:lnTo>
                    <a:lnTo>
                      <a:pt x="1919" y="330"/>
                    </a:lnTo>
                    <a:lnTo>
                      <a:pt x="1921" y="323"/>
                    </a:lnTo>
                    <a:lnTo>
                      <a:pt x="1925" y="317"/>
                    </a:lnTo>
                    <a:lnTo>
                      <a:pt x="1927" y="308"/>
                    </a:lnTo>
                    <a:lnTo>
                      <a:pt x="1931" y="301"/>
                    </a:lnTo>
                    <a:lnTo>
                      <a:pt x="1936" y="297"/>
                    </a:lnTo>
                    <a:lnTo>
                      <a:pt x="1943" y="292"/>
                    </a:lnTo>
                    <a:lnTo>
                      <a:pt x="1946" y="289"/>
                    </a:lnTo>
                    <a:lnTo>
                      <a:pt x="1953" y="288"/>
                    </a:lnTo>
                    <a:lnTo>
                      <a:pt x="1960" y="285"/>
                    </a:lnTo>
                    <a:lnTo>
                      <a:pt x="1967" y="285"/>
                    </a:lnTo>
                    <a:lnTo>
                      <a:pt x="1971" y="285"/>
                    </a:lnTo>
                    <a:lnTo>
                      <a:pt x="1977" y="285"/>
                    </a:lnTo>
                    <a:lnTo>
                      <a:pt x="1982" y="285"/>
                    </a:lnTo>
                    <a:lnTo>
                      <a:pt x="1986" y="288"/>
                    </a:lnTo>
                    <a:lnTo>
                      <a:pt x="1992" y="288"/>
                    </a:lnTo>
                    <a:lnTo>
                      <a:pt x="1995" y="289"/>
                    </a:lnTo>
                    <a:lnTo>
                      <a:pt x="2006" y="0"/>
                    </a:lnTo>
                    <a:lnTo>
                      <a:pt x="2004" y="0"/>
                    </a:lnTo>
                    <a:lnTo>
                      <a:pt x="2000" y="0"/>
                    </a:lnTo>
                    <a:lnTo>
                      <a:pt x="1991" y="0"/>
                    </a:lnTo>
                    <a:lnTo>
                      <a:pt x="1982" y="0"/>
                    </a:lnTo>
                    <a:lnTo>
                      <a:pt x="1976" y="0"/>
                    </a:lnTo>
                    <a:lnTo>
                      <a:pt x="1969" y="0"/>
                    </a:lnTo>
                    <a:lnTo>
                      <a:pt x="1962" y="0"/>
                    </a:lnTo>
                    <a:lnTo>
                      <a:pt x="1955" y="3"/>
                    </a:lnTo>
                    <a:lnTo>
                      <a:pt x="1946" y="3"/>
                    </a:lnTo>
                    <a:lnTo>
                      <a:pt x="1940" y="5"/>
                    </a:lnTo>
                    <a:lnTo>
                      <a:pt x="1931" y="5"/>
                    </a:lnTo>
                    <a:lnTo>
                      <a:pt x="1925" y="7"/>
                    </a:lnTo>
                    <a:lnTo>
                      <a:pt x="1915" y="7"/>
                    </a:lnTo>
                    <a:lnTo>
                      <a:pt x="1906" y="9"/>
                    </a:lnTo>
                    <a:lnTo>
                      <a:pt x="1897" y="12"/>
                    </a:lnTo>
                    <a:lnTo>
                      <a:pt x="1888" y="14"/>
                    </a:lnTo>
                    <a:lnTo>
                      <a:pt x="1879" y="16"/>
                    </a:lnTo>
                    <a:lnTo>
                      <a:pt x="1868" y="18"/>
                    </a:lnTo>
                    <a:lnTo>
                      <a:pt x="1859" y="22"/>
                    </a:lnTo>
                    <a:lnTo>
                      <a:pt x="1851" y="25"/>
                    </a:lnTo>
                    <a:lnTo>
                      <a:pt x="1842" y="30"/>
                    </a:lnTo>
                    <a:lnTo>
                      <a:pt x="1833" y="31"/>
                    </a:lnTo>
                    <a:lnTo>
                      <a:pt x="1825" y="36"/>
                    </a:lnTo>
                    <a:lnTo>
                      <a:pt x="1816" y="40"/>
                    </a:lnTo>
                    <a:lnTo>
                      <a:pt x="1807" y="46"/>
                    </a:lnTo>
                    <a:lnTo>
                      <a:pt x="1798" y="50"/>
                    </a:lnTo>
                    <a:lnTo>
                      <a:pt x="1791" y="56"/>
                    </a:lnTo>
                    <a:lnTo>
                      <a:pt x="1785" y="61"/>
                    </a:lnTo>
                    <a:lnTo>
                      <a:pt x="1779" y="68"/>
                    </a:lnTo>
                    <a:lnTo>
                      <a:pt x="1772" y="72"/>
                    </a:lnTo>
                    <a:lnTo>
                      <a:pt x="1765" y="77"/>
                    </a:lnTo>
                    <a:lnTo>
                      <a:pt x="1761" y="83"/>
                    </a:lnTo>
                    <a:lnTo>
                      <a:pt x="1755" y="87"/>
                    </a:lnTo>
                    <a:lnTo>
                      <a:pt x="1750" y="95"/>
                    </a:lnTo>
                    <a:lnTo>
                      <a:pt x="1746" y="99"/>
                    </a:lnTo>
                    <a:lnTo>
                      <a:pt x="1741" y="106"/>
                    </a:lnTo>
                    <a:lnTo>
                      <a:pt x="1733" y="115"/>
                    </a:lnTo>
                    <a:lnTo>
                      <a:pt x="1725" y="126"/>
                    </a:lnTo>
                    <a:lnTo>
                      <a:pt x="1722" y="136"/>
                    </a:lnTo>
                    <a:lnTo>
                      <a:pt x="1718" y="143"/>
                    </a:lnTo>
                    <a:lnTo>
                      <a:pt x="1713" y="151"/>
                    </a:lnTo>
                    <a:lnTo>
                      <a:pt x="1710" y="158"/>
                    </a:lnTo>
                    <a:lnTo>
                      <a:pt x="1709" y="162"/>
                    </a:lnTo>
                    <a:lnTo>
                      <a:pt x="1706" y="168"/>
                    </a:lnTo>
                    <a:lnTo>
                      <a:pt x="1706" y="176"/>
                    </a:lnTo>
                    <a:lnTo>
                      <a:pt x="1706" y="177"/>
                    </a:lnTo>
                    <a:lnTo>
                      <a:pt x="1706" y="1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" name="Freeform 7"/>
              <p:cNvSpPr>
                <a:spLocks/>
              </p:cNvSpPr>
              <p:nvPr/>
            </p:nvSpPr>
            <p:spPr bwMode="auto">
              <a:xfrm>
                <a:off x="1128713" y="1627188"/>
                <a:ext cx="90488" cy="4127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5" y="6"/>
                  </a:cxn>
                  <a:cxn ang="0">
                    <a:pos x="9" y="19"/>
                  </a:cxn>
                  <a:cxn ang="0">
                    <a:pos x="3" y="31"/>
                  </a:cxn>
                  <a:cxn ang="0">
                    <a:pos x="7" y="40"/>
                  </a:cxn>
                  <a:cxn ang="0">
                    <a:pos x="18" y="49"/>
                  </a:cxn>
                  <a:cxn ang="0">
                    <a:pos x="31" y="56"/>
                  </a:cxn>
                  <a:cxn ang="0">
                    <a:pos x="42" y="62"/>
                  </a:cxn>
                  <a:cxn ang="0">
                    <a:pos x="55" y="69"/>
                  </a:cxn>
                  <a:cxn ang="0">
                    <a:pos x="69" y="75"/>
                  </a:cxn>
                  <a:cxn ang="0">
                    <a:pos x="79" y="81"/>
                  </a:cxn>
                  <a:cxn ang="0">
                    <a:pos x="94" y="87"/>
                  </a:cxn>
                  <a:cxn ang="0">
                    <a:pos x="106" y="91"/>
                  </a:cxn>
                  <a:cxn ang="0">
                    <a:pos x="118" y="94"/>
                  </a:cxn>
                  <a:cxn ang="0">
                    <a:pos x="132" y="99"/>
                  </a:cxn>
                  <a:cxn ang="0">
                    <a:pos x="145" y="100"/>
                  </a:cxn>
                  <a:cxn ang="0">
                    <a:pos x="160" y="103"/>
                  </a:cxn>
                  <a:cxn ang="0">
                    <a:pos x="173" y="105"/>
                  </a:cxn>
                  <a:cxn ang="0">
                    <a:pos x="188" y="105"/>
                  </a:cxn>
                  <a:cxn ang="0">
                    <a:pos x="202" y="105"/>
                  </a:cxn>
                  <a:cxn ang="0">
                    <a:pos x="212" y="99"/>
                  </a:cxn>
                  <a:cxn ang="0">
                    <a:pos x="221" y="81"/>
                  </a:cxn>
                  <a:cxn ang="0">
                    <a:pos x="217" y="69"/>
                  </a:cxn>
                  <a:cxn ang="0">
                    <a:pos x="203" y="68"/>
                  </a:cxn>
                  <a:cxn ang="0">
                    <a:pos x="191" y="62"/>
                  </a:cxn>
                  <a:cxn ang="0">
                    <a:pos x="178" y="60"/>
                  </a:cxn>
                  <a:cxn ang="0">
                    <a:pos x="167" y="58"/>
                  </a:cxn>
                  <a:cxn ang="0">
                    <a:pos x="154" y="53"/>
                  </a:cxn>
                  <a:cxn ang="0">
                    <a:pos x="140" y="51"/>
                  </a:cxn>
                  <a:cxn ang="0">
                    <a:pos x="127" y="47"/>
                  </a:cxn>
                  <a:cxn ang="0">
                    <a:pos x="115" y="44"/>
                  </a:cxn>
                  <a:cxn ang="0">
                    <a:pos x="101" y="40"/>
                  </a:cxn>
                  <a:cxn ang="0">
                    <a:pos x="88" y="35"/>
                  </a:cxn>
                  <a:cxn ang="0">
                    <a:pos x="75" y="28"/>
                  </a:cxn>
                  <a:cxn ang="0">
                    <a:pos x="64" y="24"/>
                  </a:cxn>
                  <a:cxn ang="0">
                    <a:pos x="51" y="18"/>
                  </a:cxn>
                  <a:cxn ang="0">
                    <a:pos x="40" y="10"/>
                  </a:cxn>
                  <a:cxn ang="0">
                    <a:pos x="29" y="4"/>
                  </a:cxn>
                  <a:cxn ang="0">
                    <a:pos x="22" y="0"/>
                  </a:cxn>
                </a:cxnLst>
                <a:rect l="0" t="0" r="r" b="b"/>
                <a:pathLst>
                  <a:path w="226" h="105">
                    <a:moveTo>
                      <a:pt x="2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5" y="6"/>
                    </a:lnTo>
                    <a:lnTo>
                      <a:pt x="12" y="13"/>
                    </a:lnTo>
                    <a:lnTo>
                      <a:pt x="9" y="19"/>
                    </a:lnTo>
                    <a:lnTo>
                      <a:pt x="5" y="24"/>
                    </a:lnTo>
                    <a:lnTo>
                      <a:pt x="3" y="31"/>
                    </a:lnTo>
                    <a:lnTo>
                      <a:pt x="0" y="38"/>
                    </a:lnTo>
                    <a:lnTo>
                      <a:pt x="7" y="40"/>
                    </a:lnTo>
                    <a:lnTo>
                      <a:pt x="12" y="44"/>
                    </a:lnTo>
                    <a:lnTo>
                      <a:pt x="18" y="49"/>
                    </a:lnTo>
                    <a:lnTo>
                      <a:pt x="24" y="51"/>
                    </a:lnTo>
                    <a:lnTo>
                      <a:pt x="31" y="56"/>
                    </a:lnTo>
                    <a:lnTo>
                      <a:pt x="38" y="60"/>
                    </a:lnTo>
                    <a:lnTo>
                      <a:pt x="42" y="62"/>
                    </a:lnTo>
                    <a:lnTo>
                      <a:pt x="51" y="68"/>
                    </a:lnTo>
                    <a:lnTo>
                      <a:pt x="55" y="69"/>
                    </a:lnTo>
                    <a:lnTo>
                      <a:pt x="61" y="74"/>
                    </a:lnTo>
                    <a:lnTo>
                      <a:pt x="69" y="75"/>
                    </a:lnTo>
                    <a:lnTo>
                      <a:pt x="75" y="78"/>
                    </a:lnTo>
                    <a:lnTo>
                      <a:pt x="79" y="81"/>
                    </a:lnTo>
                    <a:lnTo>
                      <a:pt x="85" y="83"/>
                    </a:lnTo>
                    <a:lnTo>
                      <a:pt x="94" y="87"/>
                    </a:lnTo>
                    <a:lnTo>
                      <a:pt x="101" y="90"/>
                    </a:lnTo>
                    <a:lnTo>
                      <a:pt x="106" y="91"/>
                    </a:lnTo>
                    <a:lnTo>
                      <a:pt x="112" y="91"/>
                    </a:lnTo>
                    <a:lnTo>
                      <a:pt x="118" y="94"/>
                    </a:lnTo>
                    <a:lnTo>
                      <a:pt x="125" y="96"/>
                    </a:lnTo>
                    <a:lnTo>
                      <a:pt x="132" y="99"/>
                    </a:lnTo>
                    <a:lnTo>
                      <a:pt x="139" y="99"/>
                    </a:lnTo>
                    <a:lnTo>
                      <a:pt x="145" y="100"/>
                    </a:lnTo>
                    <a:lnTo>
                      <a:pt x="154" y="103"/>
                    </a:lnTo>
                    <a:lnTo>
                      <a:pt x="160" y="103"/>
                    </a:lnTo>
                    <a:lnTo>
                      <a:pt x="167" y="103"/>
                    </a:lnTo>
                    <a:lnTo>
                      <a:pt x="173" y="105"/>
                    </a:lnTo>
                    <a:lnTo>
                      <a:pt x="182" y="105"/>
                    </a:lnTo>
                    <a:lnTo>
                      <a:pt x="188" y="105"/>
                    </a:lnTo>
                    <a:lnTo>
                      <a:pt x="196" y="105"/>
                    </a:lnTo>
                    <a:lnTo>
                      <a:pt x="202" y="105"/>
                    </a:lnTo>
                    <a:lnTo>
                      <a:pt x="211" y="105"/>
                    </a:lnTo>
                    <a:lnTo>
                      <a:pt x="212" y="99"/>
                    </a:lnTo>
                    <a:lnTo>
                      <a:pt x="217" y="90"/>
                    </a:lnTo>
                    <a:lnTo>
                      <a:pt x="221" y="81"/>
                    </a:lnTo>
                    <a:lnTo>
                      <a:pt x="226" y="71"/>
                    </a:lnTo>
                    <a:lnTo>
                      <a:pt x="217" y="69"/>
                    </a:lnTo>
                    <a:lnTo>
                      <a:pt x="212" y="69"/>
                    </a:lnTo>
                    <a:lnTo>
                      <a:pt x="203" y="68"/>
                    </a:lnTo>
                    <a:lnTo>
                      <a:pt x="200" y="65"/>
                    </a:lnTo>
                    <a:lnTo>
                      <a:pt x="191" y="62"/>
                    </a:lnTo>
                    <a:lnTo>
                      <a:pt x="184" y="62"/>
                    </a:lnTo>
                    <a:lnTo>
                      <a:pt x="178" y="60"/>
                    </a:lnTo>
                    <a:lnTo>
                      <a:pt x="173" y="60"/>
                    </a:lnTo>
                    <a:lnTo>
                      <a:pt x="167" y="58"/>
                    </a:lnTo>
                    <a:lnTo>
                      <a:pt x="160" y="56"/>
                    </a:lnTo>
                    <a:lnTo>
                      <a:pt x="154" y="53"/>
                    </a:lnTo>
                    <a:lnTo>
                      <a:pt x="148" y="51"/>
                    </a:lnTo>
                    <a:lnTo>
                      <a:pt x="140" y="51"/>
                    </a:lnTo>
                    <a:lnTo>
                      <a:pt x="134" y="49"/>
                    </a:lnTo>
                    <a:lnTo>
                      <a:pt x="127" y="47"/>
                    </a:lnTo>
                    <a:lnTo>
                      <a:pt x="121" y="47"/>
                    </a:lnTo>
                    <a:lnTo>
                      <a:pt x="115" y="44"/>
                    </a:lnTo>
                    <a:lnTo>
                      <a:pt x="108" y="43"/>
                    </a:lnTo>
                    <a:lnTo>
                      <a:pt x="101" y="40"/>
                    </a:lnTo>
                    <a:lnTo>
                      <a:pt x="94" y="38"/>
                    </a:lnTo>
                    <a:lnTo>
                      <a:pt x="88" y="35"/>
                    </a:lnTo>
                    <a:lnTo>
                      <a:pt x="81" y="34"/>
                    </a:lnTo>
                    <a:lnTo>
                      <a:pt x="75" y="28"/>
                    </a:lnTo>
                    <a:lnTo>
                      <a:pt x="70" y="28"/>
                    </a:lnTo>
                    <a:lnTo>
                      <a:pt x="64" y="24"/>
                    </a:lnTo>
                    <a:lnTo>
                      <a:pt x="57" y="22"/>
                    </a:lnTo>
                    <a:lnTo>
                      <a:pt x="51" y="18"/>
                    </a:lnTo>
                    <a:lnTo>
                      <a:pt x="45" y="15"/>
                    </a:lnTo>
                    <a:lnTo>
                      <a:pt x="40" y="10"/>
                    </a:lnTo>
                    <a:lnTo>
                      <a:pt x="33" y="6"/>
                    </a:lnTo>
                    <a:lnTo>
                      <a:pt x="29" y="4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68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300038" y="1319213"/>
                <a:ext cx="1055688" cy="1133475"/>
              </a:xfrm>
              <a:custGeom>
                <a:avLst/>
                <a:gdLst/>
                <a:ahLst/>
                <a:cxnLst>
                  <a:cxn ang="0">
                    <a:pos x="1876" y="642"/>
                  </a:cxn>
                  <a:cxn ang="0">
                    <a:pos x="1831" y="728"/>
                  </a:cxn>
                  <a:cxn ang="0">
                    <a:pos x="1733" y="777"/>
                  </a:cxn>
                  <a:cxn ang="0">
                    <a:pos x="1702" y="822"/>
                  </a:cxn>
                  <a:cxn ang="0">
                    <a:pos x="1625" y="925"/>
                  </a:cxn>
                  <a:cxn ang="0">
                    <a:pos x="962" y="1608"/>
                  </a:cxn>
                  <a:cxn ang="0">
                    <a:pos x="843" y="1711"/>
                  </a:cxn>
                  <a:cxn ang="0">
                    <a:pos x="801" y="1794"/>
                  </a:cxn>
                  <a:cxn ang="0">
                    <a:pos x="718" y="1867"/>
                  </a:cxn>
                  <a:cxn ang="0">
                    <a:pos x="94" y="2538"/>
                  </a:cxn>
                  <a:cxn ang="0">
                    <a:pos x="0" y="2626"/>
                  </a:cxn>
                  <a:cxn ang="0">
                    <a:pos x="68" y="2723"/>
                  </a:cxn>
                  <a:cxn ang="0">
                    <a:pos x="443" y="2557"/>
                  </a:cxn>
                  <a:cxn ang="0">
                    <a:pos x="561" y="2602"/>
                  </a:cxn>
                  <a:cxn ang="0">
                    <a:pos x="726" y="2756"/>
                  </a:cxn>
                  <a:cxn ang="0">
                    <a:pos x="726" y="2633"/>
                  </a:cxn>
                  <a:cxn ang="0">
                    <a:pos x="1074" y="2570"/>
                  </a:cxn>
                  <a:cxn ang="0">
                    <a:pos x="922" y="2476"/>
                  </a:cxn>
                  <a:cxn ang="0">
                    <a:pos x="816" y="2448"/>
                  </a:cxn>
                  <a:cxn ang="0">
                    <a:pos x="711" y="2485"/>
                  </a:cxn>
                  <a:cxn ang="0">
                    <a:pos x="613" y="2433"/>
                  </a:cxn>
                  <a:cxn ang="0">
                    <a:pos x="652" y="2321"/>
                  </a:cxn>
                  <a:cxn ang="0">
                    <a:pos x="792" y="1971"/>
                  </a:cxn>
                  <a:cxn ang="0">
                    <a:pos x="892" y="1907"/>
                  </a:cxn>
                  <a:cxn ang="0">
                    <a:pos x="930" y="1810"/>
                  </a:cxn>
                  <a:cxn ang="0">
                    <a:pos x="1026" y="1776"/>
                  </a:cxn>
                  <a:cxn ang="0">
                    <a:pos x="1340" y="1378"/>
                  </a:cxn>
                  <a:cxn ang="0">
                    <a:pos x="1803" y="936"/>
                  </a:cxn>
                  <a:cxn ang="0">
                    <a:pos x="1831" y="889"/>
                  </a:cxn>
                  <a:cxn ang="0">
                    <a:pos x="1914" y="810"/>
                  </a:cxn>
                  <a:cxn ang="0">
                    <a:pos x="1989" y="741"/>
                  </a:cxn>
                  <a:cxn ang="0">
                    <a:pos x="2107" y="777"/>
                  </a:cxn>
                  <a:cxn ang="0">
                    <a:pos x="2204" y="819"/>
                  </a:cxn>
                  <a:cxn ang="0">
                    <a:pos x="2306" y="840"/>
                  </a:cxn>
                  <a:cxn ang="0">
                    <a:pos x="2435" y="843"/>
                  </a:cxn>
                  <a:cxn ang="0">
                    <a:pos x="2544" y="815"/>
                  </a:cxn>
                  <a:cxn ang="0">
                    <a:pos x="2643" y="721"/>
                  </a:cxn>
                  <a:cxn ang="0">
                    <a:pos x="2655" y="604"/>
                  </a:cxn>
                  <a:cxn ang="0">
                    <a:pos x="2623" y="505"/>
                  </a:cxn>
                  <a:cxn ang="0">
                    <a:pos x="2573" y="408"/>
                  </a:cxn>
                  <a:cxn ang="0">
                    <a:pos x="2497" y="312"/>
                  </a:cxn>
                  <a:cxn ang="0">
                    <a:pos x="2379" y="204"/>
                  </a:cxn>
                  <a:cxn ang="0">
                    <a:pos x="2240" y="106"/>
                  </a:cxn>
                  <a:cxn ang="0">
                    <a:pos x="2116" y="36"/>
                  </a:cxn>
                  <a:cxn ang="0">
                    <a:pos x="1991" y="11"/>
                  </a:cxn>
                  <a:cxn ang="0">
                    <a:pos x="1840" y="7"/>
                  </a:cxn>
                  <a:cxn ang="0">
                    <a:pos x="1733" y="94"/>
                  </a:cxn>
                  <a:cxn ang="0">
                    <a:pos x="1686" y="203"/>
                  </a:cxn>
                  <a:cxn ang="0">
                    <a:pos x="1685" y="302"/>
                  </a:cxn>
                  <a:cxn ang="0">
                    <a:pos x="1700" y="393"/>
                  </a:cxn>
                  <a:cxn ang="0">
                    <a:pos x="1891" y="465"/>
                  </a:cxn>
                  <a:cxn ang="0">
                    <a:pos x="1840" y="337"/>
                  </a:cxn>
                  <a:cxn ang="0">
                    <a:pos x="1852" y="240"/>
                  </a:cxn>
                  <a:cxn ang="0">
                    <a:pos x="1953" y="188"/>
                  </a:cxn>
                  <a:cxn ang="0">
                    <a:pos x="2059" y="196"/>
                  </a:cxn>
                  <a:cxn ang="0">
                    <a:pos x="2168" y="252"/>
                  </a:cxn>
                  <a:cxn ang="0">
                    <a:pos x="2267" y="309"/>
                  </a:cxn>
                  <a:cxn ang="0">
                    <a:pos x="2364" y="399"/>
                  </a:cxn>
                  <a:cxn ang="0">
                    <a:pos x="2428" y="527"/>
                  </a:cxn>
                  <a:cxn ang="0">
                    <a:pos x="2433" y="644"/>
                  </a:cxn>
                  <a:cxn ang="0">
                    <a:pos x="2371" y="729"/>
                  </a:cxn>
                  <a:cxn ang="0">
                    <a:pos x="2256" y="729"/>
                  </a:cxn>
                  <a:cxn ang="0">
                    <a:pos x="2146" y="691"/>
                  </a:cxn>
                </a:cxnLst>
                <a:rect l="0" t="0" r="r" b="b"/>
                <a:pathLst>
                  <a:path w="2661" h="2855">
                    <a:moveTo>
                      <a:pt x="1953" y="601"/>
                    </a:moveTo>
                    <a:lnTo>
                      <a:pt x="1952" y="601"/>
                    </a:lnTo>
                    <a:lnTo>
                      <a:pt x="1947" y="601"/>
                    </a:lnTo>
                    <a:lnTo>
                      <a:pt x="1943" y="604"/>
                    </a:lnTo>
                    <a:lnTo>
                      <a:pt x="1938" y="607"/>
                    </a:lnTo>
                    <a:lnTo>
                      <a:pt x="1932" y="608"/>
                    </a:lnTo>
                    <a:lnTo>
                      <a:pt x="1928" y="611"/>
                    </a:lnTo>
                    <a:lnTo>
                      <a:pt x="1921" y="613"/>
                    </a:lnTo>
                    <a:lnTo>
                      <a:pt x="1914" y="617"/>
                    </a:lnTo>
                    <a:lnTo>
                      <a:pt x="1907" y="620"/>
                    </a:lnTo>
                    <a:lnTo>
                      <a:pt x="1904" y="624"/>
                    </a:lnTo>
                    <a:lnTo>
                      <a:pt x="1897" y="626"/>
                    </a:lnTo>
                    <a:lnTo>
                      <a:pt x="1891" y="631"/>
                    </a:lnTo>
                    <a:lnTo>
                      <a:pt x="1886" y="633"/>
                    </a:lnTo>
                    <a:lnTo>
                      <a:pt x="1880" y="640"/>
                    </a:lnTo>
                    <a:lnTo>
                      <a:pt x="1876" y="642"/>
                    </a:lnTo>
                    <a:lnTo>
                      <a:pt x="1871" y="648"/>
                    </a:lnTo>
                    <a:lnTo>
                      <a:pt x="1864" y="656"/>
                    </a:lnTo>
                    <a:lnTo>
                      <a:pt x="1862" y="663"/>
                    </a:lnTo>
                    <a:lnTo>
                      <a:pt x="1858" y="669"/>
                    </a:lnTo>
                    <a:lnTo>
                      <a:pt x="1855" y="678"/>
                    </a:lnTo>
                    <a:lnTo>
                      <a:pt x="1852" y="685"/>
                    </a:lnTo>
                    <a:lnTo>
                      <a:pt x="1849" y="694"/>
                    </a:lnTo>
                    <a:lnTo>
                      <a:pt x="1846" y="700"/>
                    </a:lnTo>
                    <a:lnTo>
                      <a:pt x="1844" y="707"/>
                    </a:lnTo>
                    <a:lnTo>
                      <a:pt x="1843" y="712"/>
                    </a:lnTo>
                    <a:lnTo>
                      <a:pt x="1843" y="719"/>
                    </a:lnTo>
                    <a:lnTo>
                      <a:pt x="1840" y="728"/>
                    </a:lnTo>
                    <a:lnTo>
                      <a:pt x="1840" y="729"/>
                    </a:lnTo>
                    <a:lnTo>
                      <a:pt x="1840" y="729"/>
                    </a:lnTo>
                    <a:lnTo>
                      <a:pt x="1836" y="728"/>
                    </a:lnTo>
                    <a:lnTo>
                      <a:pt x="1831" y="728"/>
                    </a:lnTo>
                    <a:lnTo>
                      <a:pt x="1825" y="728"/>
                    </a:lnTo>
                    <a:lnTo>
                      <a:pt x="1816" y="725"/>
                    </a:lnTo>
                    <a:lnTo>
                      <a:pt x="1807" y="723"/>
                    </a:lnTo>
                    <a:lnTo>
                      <a:pt x="1798" y="723"/>
                    </a:lnTo>
                    <a:lnTo>
                      <a:pt x="1789" y="723"/>
                    </a:lnTo>
                    <a:lnTo>
                      <a:pt x="1779" y="721"/>
                    </a:lnTo>
                    <a:lnTo>
                      <a:pt x="1770" y="723"/>
                    </a:lnTo>
                    <a:lnTo>
                      <a:pt x="1759" y="723"/>
                    </a:lnTo>
                    <a:lnTo>
                      <a:pt x="1752" y="728"/>
                    </a:lnTo>
                    <a:lnTo>
                      <a:pt x="1744" y="729"/>
                    </a:lnTo>
                    <a:lnTo>
                      <a:pt x="1740" y="737"/>
                    </a:lnTo>
                    <a:lnTo>
                      <a:pt x="1735" y="743"/>
                    </a:lnTo>
                    <a:lnTo>
                      <a:pt x="1735" y="753"/>
                    </a:lnTo>
                    <a:lnTo>
                      <a:pt x="1733" y="762"/>
                    </a:lnTo>
                    <a:lnTo>
                      <a:pt x="1733" y="770"/>
                    </a:lnTo>
                    <a:lnTo>
                      <a:pt x="1733" y="777"/>
                    </a:lnTo>
                    <a:lnTo>
                      <a:pt x="1733" y="785"/>
                    </a:lnTo>
                    <a:lnTo>
                      <a:pt x="1733" y="793"/>
                    </a:lnTo>
                    <a:lnTo>
                      <a:pt x="1735" y="799"/>
                    </a:lnTo>
                    <a:lnTo>
                      <a:pt x="1735" y="803"/>
                    </a:lnTo>
                    <a:lnTo>
                      <a:pt x="1735" y="810"/>
                    </a:lnTo>
                    <a:lnTo>
                      <a:pt x="1737" y="819"/>
                    </a:lnTo>
                    <a:lnTo>
                      <a:pt x="1740" y="826"/>
                    </a:lnTo>
                    <a:lnTo>
                      <a:pt x="1741" y="831"/>
                    </a:lnTo>
                    <a:lnTo>
                      <a:pt x="1741" y="833"/>
                    </a:lnTo>
                    <a:lnTo>
                      <a:pt x="1740" y="831"/>
                    </a:lnTo>
                    <a:lnTo>
                      <a:pt x="1733" y="826"/>
                    </a:lnTo>
                    <a:lnTo>
                      <a:pt x="1726" y="826"/>
                    </a:lnTo>
                    <a:lnTo>
                      <a:pt x="1722" y="824"/>
                    </a:lnTo>
                    <a:lnTo>
                      <a:pt x="1716" y="822"/>
                    </a:lnTo>
                    <a:lnTo>
                      <a:pt x="1711" y="822"/>
                    </a:lnTo>
                    <a:lnTo>
                      <a:pt x="1702" y="822"/>
                    </a:lnTo>
                    <a:lnTo>
                      <a:pt x="1695" y="822"/>
                    </a:lnTo>
                    <a:lnTo>
                      <a:pt x="1686" y="824"/>
                    </a:lnTo>
                    <a:lnTo>
                      <a:pt x="1680" y="826"/>
                    </a:lnTo>
                    <a:lnTo>
                      <a:pt x="1671" y="831"/>
                    </a:lnTo>
                    <a:lnTo>
                      <a:pt x="1665" y="837"/>
                    </a:lnTo>
                    <a:lnTo>
                      <a:pt x="1656" y="844"/>
                    </a:lnTo>
                    <a:lnTo>
                      <a:pt x="1650" y="856"/>
                    </a:lnTo>
                    <a:lnTo>
                      <a:pt x="1643" y="865"/>
                    </a:lnTo>
                    <a:lnTo>
                      <a:pt x="1637" y="874"/>
                    </a:lnTo>
                    <a:lnTo>
                      <a:pt x="1632" y="880"/>
                    </a:lnTo>
                    <a:lnTo>
                      <a:pt x="1630" y="889"/>
                    </a:lnTo>
                    <a:lnTo>
                      <a:pt x="1628" y="899"/>
                    </a:lnTo>
                    <a:lnTo>
                      <a:pt x="1625" y="905"/>
                    </a:lnTo>
                    <a:lnTo>
                      <a:pt x="1625" y="912"/>
                    </a:lnTo>
                    <a:lnTo>
                      <a:pt x="1625" y="916"/>
                    </a:lnTo>
                    <a:lnTo>
                      <a:pt x="1625" y="925"/>
                    </a:lnTo>
                    <a:lnTo>
                      <a:pt x="1628" y="931"/>
                    </a:lnTo>
                    <a:lnTo>
                      <a:pt x="1630" y="934"/>
                    </a:lnTo>
                    <a:lnTo>
                      <a:pt x="1632" y="936"/>
                    </a:lnTo>
                    <a:lnTo>
                      <a:pt x="1035" y="1561"/>
                    </a:lnTo>
                    <a:lnTo>
                      <a:pt x="1031" y="1561"/>
                    </a:lnTo>
                    <a:lnTo>
                      <a:pt x="1026" y="1565"/>
                    </a:lnTo>
                    <a:lnTo>
                      <a:pt x="1022" y="1569"/>
                    </a:lnTo>
                    <a:lnTo>
                      <a:pt x="1017" y="1571"/>
                    </a:lnTo>
                    <a:lnTo>
                      <a:pt x="1013" y="1574"/>
                    </a:lnTo>
                    <a:lnTo>
                      <a:pt x="1007" y="1578"/>
                    </a:lnTo>
                    <a:lnTo>
                      <a:pt x="1000" y="1583"/>
                    </a:lnTo>
                    <a:lnTo>
                      <a:pt x="994" y="1587"/>
                    </a:lnTo>
                    <a:lnTo>
                      <a:pt x="985" y="1592"/>
                    </a:lnTo>
                    <a:lnTo>
                      <a:pt x="977" y="1598"/>
                    </a:lnTo>
                    <a:lnTo>
                      <a:pt x="970" y="1602"/>
                    </a:lnTo>
                    <a:lnTo>
                      <a:pt x="962" y="1608"/>
                    </a:lnTo>
                    <a:lnTo>
                      <a:pt x="955" y="1614"/>
                    </a:lnTo>
                    <a:lnTo>
                      <a:pt x="947" y="1621"/>
                    </a:lnTo>
                    <a:lnTo>
                      <a:pt x="938" y="1627"/>
                    </a:lnTo>
                    <a:lnTo>
                      <a:pt x="930" y="1632"/>
                    </a:lnTo>
                    <a:lnTo>
                      <a:pt x="922" y="1639"/>
                    </a:lnTo>
                    <a:lnTo>
                      <a:pt x="913" y="1645"/>
                    </a:lnTo>
                    <a:lnTo>
                      <a:pt x="904" y="1652"/>
                    </a:lnTo>
                    <a:lnTo>
                      <a:pt x="897" y="1658"/>
                    </a:lnTo>
                    <a:lnTo>
                      <a:pt x="888" y="1664"/>
                    </a:lnTo>
                    <a:lnTo>
                      <a:pt x="882" y="1670"/>
                    </a:lnTo>
                    <a:lnTo>
                      <a:pt x="876" y="1677"/>
                    </a:lnTo>
                    <a:lnTo>
                      <a:pt x="868" y="1682"/>
                    </a:lnTo>
                    <a:lnTo>
                      <a:pt x="862" y="1686"/>
                    </a:lnTo>
                    <a:lnTo>
                      <a:pt x="858" y="1692"/>
                    </a:lnTo>
                    <a:lnTo>
                      <a:pt x="849" y="1701"/>
                    </a:lnTo>
                    <a:lnTo>
                      <a:pt x="843" y="1711"/>
                    </a:lnTo>
                    <a:lnTo>
                      <a:pt x="838" y="1715"/>
                    </a:lnTo>
                    <a:lnTo>
                      <a:pt x="834" y="1724"/>
                    </a:lnTo>
                    <a:lnTo>
                      <a:pt x="829" y="1730"/>
                    </a:lnTo>
                    <a:lnTo>
                      <a:pt x="828" y="1738"/>
                    </a:lnTo>
                    <a:lnTo>
                      <a:pt x="822" y="1744"/>
                    </a:lnTo>
                    <a:lnTo>
                      <a:pt x="821" y="1751"/>
                    </a:lnTo>
                    <a:lnTo>
                      <a:pt x="819" y="1758"/>
                    </a:lnTo>
                    <a:lnTo>
                      <a:pt x="816" y="1767"/>
                    </a:lnTo>
                    <a:lnTo>
                      <a:pt x="814" y="1771"/>
                    </a:lnTo>
                    <a:lnTo>
                      <a:pt x="814" y="1776"/>
                    </a:lnTo>
                    <a:lnTo>
                      <a:pt x="812" y="1782"/>
                    </a:lnTo>
                    <a:lnTo>
                      <a:pt x="812" y="1786"/>
                    </a:lnTo>
                    <a:lnTo>
                      <a:pt x="810" y="1791"/>
                    </a:lnTo>
                    <a:lnTo>
                      <a:pt x="810" y="1795"/>
                    </a:lnTo>
                    <a:lnTo>
                      <a:pt x="807" y="1794"/>
                    </a:lnTo>
                    <a:lnTo>
                      <a:pt x="801" y="1794"/>
                    </a:lnTo>
                    <a:lnTo>
                      <a:pt x="797" y="1794"/>
                    </a:lnTo>
                    <a:lnTo>
                      <a:pt x="792" y="1795"/>
                    </a:lnTo>
                    <a:lnTo>
                      <a:pt x="786" y="1795"/>
                    </a:lnTo>
                    <a:lnTo>
                      <a:pt x="782" y="1801"/>
                    </a:lnTo>
                    <a:lnTo>
                      <a:pt x="774" y="1801"/>
                    </a:lnTo>
                    <a:lnTo>
                      <a:pt x="768" y="1804"/>
                    </a:lnTo>
                    <a:lnTo>
                      <a:pt x="761" y="1807"/>
                    </a:lnTo>
                    <a:lnTo>
                      <a:pt x="755" y="1814"/>
                    </a:lnTo>
                    <a:lnTo>
                      <a:pt x="749" y="1820"/>
                    </a:lnTo>
                    <a:lnTo>
                      <a:pt x="742" y="1827"/>
                    </a:lnTo>
                    <a:lnTo>
                      <a:pt x="740" y="1832"/>
                    </a:lnTo>
                    <a:lnTo>
                      <a:pt x="735" y="1836"/>
                    </a:lnTo>
                    <a:lnTo>
                      <a:pt x="733" y="1841"/>
                    </a:lnTo>
                    <a:lnTo>
                      <a:pt x="731" y="1847"/>
                    </a:lnTo>
                    <a:lnTo>
                      <a:pt x="725" y="1857"/>
                    </a:lnTo>
                    <a:lnTo>
                      <a:pt x="718" y="1867"/>
                    </a:lnTo>
                    <a:lnTo>
                      <a:pt x="713" y="1876"/>
                    </a:lnTo>
                    <a:lnTo>
                      <a:pt x="709" y="1885"/>
                    </a:lnTo>
                    <a:lnTo>
                      <a:pt x="707" y="1894"/>
                    </a:lnTo>
                    <a:lnTo>
                      <a:pt x="703" y="1901"/>
                    </a:lnTo>
                    <a:lnTo>
                      <a:pt x="700" y="1907"/>
                    </a:lnTo>
                    <a:lnTo>
                      <a:pt x="698" y="1915"/>
                    </a:lnTo>
                    <a:lnTo>
                      <a:pt x="695" y="1922"/>
                    </a:lnTo>
                    <a:lnTo>
                      <a:pt x="694" y="1926"/>
                    </a:lnTo>
                    <a:lnTo>
                      <a:pt x="694" y="1931"/>
                    </a:lnTo>
                    <a:lnTo>
                      <a:pt x="692" y="1935"/>
                    </a:lnTo>
                    <a:lnTo>
                      <a:pt x="692" y="1940"/>
                    </a:lnTo>
                    <a:lnTo>
                      <a:pt x="692" y="1941"/>
                    </a:lnTo>
                    <a:lnTo>
                      <a:pt x="103" y="2538"/>
                    </a:lnTo>
                    <a:lnTo>
                      <a:pt x="101" y="2538"/>
                    </a:lnTo>
                    <a:lnTo>
                      <a:pt x="98" y="2538"/>
                    </a:lnTo>
                    <a:lnTo>
                      <a:pt x="94" y="2538"/>
                    </a:lnTo>
                    <a:lnTo>
                      <a:pt x="89" y="2543"/>
                    </a:lnTo>
                    <a:lnTo>
                      <a:pt x="80" y="2545"/>
                    </a:lnTo>
                    <a:lnTo>
                      <a:pt x="74" y="2547"/>
                    </a:lnTo>
                    <a:lnTo>
                      <a:pt x="65" y="2550"/>
                    </a:lnTo>
                    <a:lnTo>
                      <a:pt x="59" y="2557"/>
                    </a:lnTo>
                    <a:lnTo>
                      <a:pt x="49" y="2562"/>
                    </a:lnTo>
                    <a:lnTo>
                      <a:pt x="40" y="2566"/>
                    </a:lnTo>
                    <a:lnTo>
                      <a:pt x="31" y="2572"/>
                    </a:lnTo>
                    <a:lnTo>
                      <a:pt x="25" y="2579"/>
                    </a:lnTo>
                    <a:lnTo>
                      <a:pt x="16" y="2588"/>
                    </a:lnTo>
                    <a:lnTo>
                      <a:pt x="11" y="2597"/>
                    </a:lnTo>
                    <a:lnTo>
                      <a:pt x="9" y="2602"/>
                    </a:lnTo>
                    <a:lnTo>
                      <a:pt x="4" y="2606"/>
                    </a:lnTo>
                    <a:lnTo>
                      <a:pt x="2" y="2613"/>
                    </a:lnTo>
                    <a:lnTo>
                      <a:pt x="2" y="2618"/>
                    </a:lnTo>
                    <a:lnTo>
                      <a:pt x="0" y="2626"/>
                    </a:lnTo>
                    <a:lnTo>
                      <a:pt x="0" y="2637"/>
                    </a:lnTo>
                    <a:lnTo>
                      <a:pt x="0" y="2646"/>
                    </a:lnTo>
                    <a:lnTo>
                      <a:pt x="0" y="2656"/>
                    </a:lnTo>
                    <a:lnTo>
                      <a:pt x="2" y="2662"/>
                    </a:lnTo>
                    <a:lnTo>
                      <a:pt x="7" y="2669"/>
                    </a:lnTo>
                    <a:lnTo>
                      <a:pt x="9" y="2674"/>
                    </a:lnTo>
                    <a:lnTo>
                      <a:pt x="13" y="2680"/>
                    </a:lnTo>
                    <a:lnTo>
                      <a:pt x="22" y="2689"/>
                    </a:lnTo>
                    <a:lnTo>
                      <a:pt x="31" y="2699"/>
                    </a:lnTo>
                    <a:lnTo>
                      <a:pt x="37" y="2705"/>
                    </a:lnTo>
                    <a:lnTo>
                      <a:pt x="46" y="2712"/>
                    </a:lnTo>
                    <a:lnTo>
                      <a:pt x="49" y="2714"/>
                    </a:lnTo>
                    <a:lnTo>
                      <a:pt x="52" y="2716"/>
                    </a:lnTo>
                    <a:lnTo>
                      <a:pt x="58" y="2718"/>
                    </a:lnTo>
                    <a:lnTo>
                      <a:pt x="61" y="2721"/>
                    </a:lnTo>
                    <a:lnTo>
                      <a:pt x="68" y="2723"/>
                    </a:lnTo>
                    <a:lnTo>
                      <a:pt x="73" y="2725"/>
                    </a:lnTo>
                    <a:lnTo>
                      <a:pt x="79" y="2725"/>
                    </a:lnTo>
                    <a:lnTo>
                      <a:pt x="86" y="2727"/>
                    </a:lnTo>
                    <a:lnTo>
                      <a:pt x="89" y="2730"/>
                    </a:lnTo>
                    <a:lnTo>
                      <a:pt x="97" y="2730"/>
                    </a:lnTo>
                    <a:lnTo>
                      <a:pt x="101" y="2731"/>
                    </a:lnTo>
                    <a:lnTo>
                      <a:pt x="105" y="2734"/>
                    </a:lnTo>
                    <a:lnTo>
                      <a:pt x="112" y="2734"/>
                    </a:lnTo>
                    <a:lnTo>
                      <a:pt x="113" y="2734"/>
                    </a:lnTo>
                    <a:lnTo>
                      <a:pt x="258" y="2554"/>
                    </a:lnTo>
                    <a:lnTo>
                      <a:pt x="319" y="2512"/>
                    </a:lnTo>
                    <a:lnTo>
                      <a:pt x="389" y="2568"/>
                    </a:lnTo>
                    <a:lnTo>
                      <a:pt x="434" y="2563"/>
                    </a:lnTo>
                    <a:lnTo>
                      <a:pt x="434" y="2562"/>
                    </a:lnTo>
                    <a:lnTo>
                      <a:pt x="437" y="2559"/>
                    </a:lnTo>
                    <a:lnTo>
                      <a:pt x="443" y="2557"/>
                    </a:lnTo>
                    <a:lnTo>
                      <a:pt x="453" y="2554"/>
                    </a:lnTo>
                    <a:lnTo>
                      <a:pt x="455" y="2554"/>
                    </a:lnTo>
                    <a:lnTo>
                      <a:pt x="462" y="2553"/>
                    </a:lnTo>
                    <a:lnTo>
                      <a:pt x="468" y="2553"/>
                    </a:lnTo>
                    <a:lnTo>
                      <a:pt x="474" y="2553"/>
                    </a:lnTo>
                    <a:lnTo>
                      <a:pt x="482" y="2553"/>
                    </a:lnTo>
                    <a:lnTo>
                      <a:pt x="490" y="2554"/>
                    </a:lnTo>
                    <a:lnTo>
                      <a:pt x="498" y="2557"/>
                    </a:lnTo>
                    <a:lnTo>
                      <a:pt x="507" y="2559"/>
                    </a:lnTo>
                    <a:lnTo>
                      <a:pt x="514" y="2562"/>
                    </a:lnTo>
                    <a:lnTo>
                      <a:pt x="523" y="2566"/>
                    </a:lnTo>
                    <a:lnTo>
                      <a:pt x="529" y="2572"/>
                    </a:lnTo>
                    <a:lnTo>
                      <a:pt x="538" y="2579"/>
                    </a:lnTo>
                    <a:lnTo>
                      <a:pt x="545" y="2585"/>
                    </a:lnTo>
                    <a:lnTo>
                      <a:pt x="552" y="2594"/>
                    </a:lnTo>
                    <a:lnTo>
                      <a:pt x="561" y="2602"/>
                    </a:lnTo>
                    <a:lnTo>
                      <a:pt x="567" y="2610"/>
                    </a:lnTo>
                    <a:lnTo>
                      <a:pt x="571" y="2618"/>
                    </a:lnTo>
                    <a:lnTo>
                      <a:pt x="576" y="2626"/>
                    </a:lnTo>
                    <a:lnTo>
                      <a:pt x="580" y="2633"/>
                    </a:lnTo>
                    <a:lnTo>
                      <a:pt x="585" y="2640"/>
                    </a:lnTo>
                    <a:lnTo>
                      <a:pt x="586" y="2644"/>
                    </a:lnTo>
                    <a:lnTo>
                      <a:pt x="589" y="2649"/>
                    </a:lnTo>
                    <a:lnTo>
                      <a:pt x="591" y="2650"/>
                    </a:lnTo>
                    <a:lnTo>
                      <a:pt x="591" y="2653"/>
                    </a:lnTo>
                    <a:lnTo>
                      <a:pt x="567" y="2723"/>
                    </a:lnTo>
                    <a:lnTo>
                      <a:pt x="659" y="2855"/>
                    </a:lnTo>
                    <a:lnTo>
                      <a:pt x="746" y="2779"/>
                    </a:lnTo>
                    <a:lnTo>
                      <a:pt x="744" y="2774"/>
                    </a:lnTo>
                    <a:lnTo>
                      <a:pt x="737" y="2768"/>
                    </a:lnTo>
                    <a:lnTo>
                      <a:pt x="731" y="2764"/>
                    </a:lnTo>
                    <a:lnTo>
                      <a:pt x="726" y="2756"/>
                    </a:lnTo>
                    <a:lnTo>
                      <a:pt x="722" y="2749"/>
                    </a:lnTo>
                    <a:lnTo>
                      <a:pt x="718" y="2746"/>
                    </a:lnTo>
                    <a:lnTo>
                      <a:pt x="711" y="2736"/>
                    </a:lnTo>
                    <a:lnTo>
                      <a:pt x="707" y="2730"/>
                    </a:lnTo>
                    <a:lnTo>
                      <a:pt x="700" y="2721"/>
                    </a:lnTo>
                    <a:lnTo>
                      <a:pt x="698" y="2714"/>
                    </a:lnTo>
                    <a:lnTo>
                      <a:pt x="694" y="2705"/>
                    </a:lnTo>
                    <a:lnTo>
                      <a:pt x="692" y="2699"/>
                    </a:lnTo>
                    <a:lnTo>
                      <a:pt x="689" y="2689"/>
                    </a:lnTo>
                    <a:lnTo>
                      <a:pt x="692" y="2683"/>
                    </a:lnTo>
                    <a:lnTo>
                      <a:pt x="692" y="2674"/>
                    </a:lnTo>
                    <a:lnTo>
                      <a:pt x="695" y="2666"/>
                    </a:lnTo>
                    <a:lnTo>
                      <a:pt x="700" y="2658"/>
                    </a:lnTo>
                    <a:lnTo>
                      <a:pt x="709" y="2649"/>
                    </a:lnTo>
                    <a:lnTo>
                      <a:pt x="718" y="2640"/>
                    </a:lnTo>
                    <a:lnTo>
                      <a:pt x="726" y="2633"/>
                    </a:lnTo>
                    <a:lnTo>
                      <a:pt x="731" y="2628"/>
                    </a:lnTo>
                    <a:lnTo>
                      <a:pt x="735" y="2624"/>
                    </a:lnTo>
                    <a:lnTo>
                      <a:pt x="742" y="2619"/>
                    </a:lnTo>
                    <a:lnTo>
                      <a:pt x="746" y="2618"/>
                    </a:lnTo>
                    <a:lnTo>
                      <a:pt x="758" y="2609"/>
                    </a:lnTo>
                    <a:lnTo>
                      <a:pt x="765" y="2602"/>
                    </a:lnTo>
                    <a:lnTo>
                      <a:pt x="774" y="2594"/>
                    </a:lnTo>
                    <a:lnTo>
                      <a:pt x="783" y="2593"/>
                    </a:lnTo>
                    <a:lnTo>
                      <a:pt x="789" y="2585"/>
                    </a:lnTo>
                    <a:lnTo>
                      <a:pt x="797" y="2584"/>
                    </a:lnTo>
                    <a:lnTo>
                      <a:pt x="798" y="2581"/>
                    </a:lnTo>
                    <a:lnTo>
                      <a:pt x="801" y="2581"/>
                    </a:lnTo>
                    <a:lnTo>
                      <a:pt x="847" y="2588"/>
                    </a:lnTo>
                    <a:lnTo>
                      <a:pt x="910" y="2600"/>
                    </a:lnTo>
                    <a:lnTo>
                      <a:pt x="998" y="2510"/>
                    </a:lnTo>
                    <a:lnTo>
                      <a:pt x="1074" y="2570"/>
                    </a:lnTo>
                    <a:lnTo>
                      <a:pt x="1127" y="2498"/>
                    </a:lnTo>
                    <a:lnTo>
                      <a:pt x="1019" y="2429"/>
                    </a:lnTo>
                    <a:lnTo>
                      <a:pt x="1017" y="2429"/>
                    </a:lnTo>
                    <a:lnTo>
                      <a:pt x="1009" y="2433"/>
                    </a:lnTo>
                    <a:lnTo>
                      <a:pt x="1004" y="2438"/>
                    </a:lnTo>
                    <a:lnTo>
                      <a:pt x="1000" y="2441"/>
                    </a:lnTo>
                    <a:lnTo>
                      <a:pt x="991" y="2444"/>
                    </a:lnTo>
                    <a:lnTo>
                      <a:pt x="985" y="2448"/>
                    </a:lnTo>
                    <a:lnTo>
                      <a:pt x="977" y="2454"/>
                    </a:lnTo>
                    <a:lnTo>
                      <a:pt x="970" y="2456"/>
                    </a:lnTo>
                    <a:lnTo>
                      <a:pt x="961" y="2460"/>
                    </a:lnTo>
                    <a:lnTo>
                      <a:pt x="955" y="2464"/>
                    </a:lnTo>
                    <a:lnTo>
                      <a:pt x="946" y="2467"/>
                    </a:lnTo>
                    <a:lnTo>
                      <a:pt x="937" y="2472"/>
                    </a:lnTo>
                    <a:lnTo>
                      <a:pt x="928" y="2472"/>
                    </a:lnTo>
                    <a:lnTo>
                      <a:pt x="922" y="2476"/>
                    </a:lnTo>
                    <a:lnTo>
                      <a:pt x="913" y="2476"/>
                    </a:lnTo>
                    <a:lnTo>
                      <a:pt x="906" y="2478"/>
                    </a:lnTo>
                    <a:lnTo>
                      <a:pt x="900" y="2478"/>
                    </a:lnTo>
                    <a:lnTo>
                      <a:pt x="892" y="2478"/>
                    </a:lnTo>
                    <a:lnTo>
                      <a:pt x="886" y="2478"/>
                    </a:lnTo>
                    <a:lnTo>
                      <a:pt x="882" y="2478"/>
                    </a:lnTo>
                    <a:lnTo>
                      <a:pt x="877" y="2478"/>
                    </a:lnTo>
                    <a:lnTo>
                      <a:pt x="876" y="2481"/>
                    </a:lnTo>
                    <a:lnTo>
                      <a:pt x="867" y="2481"/>
                    </a:lnTo>
                    <a:lnTo>
                      <a:pt x="864" y="2481"/>
                    </a:lnTo>
                    <a:lnTo>
                      <a:pt x="861" y="2481"/>
                    </a:lnTo>
                    <a:lnTo>
                      <a:pt x="829" y="2441"/>
                    </a:lnTo>
                    <a:lnTo>
                      <a:pt x="828" y="2441"/>
                    </a:lnTo>
                    <a:lnTo>
                      <a:pt x="825" y="2442"/>
                    </a:lnTo>
                    <a:lnTo>
                      <a:pt x="821" y="2444"/>
                    </a:lnTo>
                    <a:lnTo>
                      <a:pt x="816" y="2448"/>
                    </a:lnTo>
                    <a:lnTo>
                      <a:pt x="810" y="2454"/>
                    </a:lnTo>
                    <a:lnTo>
                      <a:pt x="803" y="2460"/>
                    </a:lnTo>
                    <a:lnTo>
                      <a:pt x="794" y="2464"/>
                    </a:lnTo>
                    <a:lnTo>
                      <a:pt x="786" y="2472"/>
                    </a:lnTo>
                    <a:lnTo>
                      <a:pt x="774" y="2476"/>
                    </a:lnTo>
                    <a:lnTo>
                      <a:pt x="765" y="2481"/>
                    </a:lnTo>
                    <a:lnTo>
                      <a:pt x="761" y="2481"/>
                    </a:lnTo>
                    <a:lnTo>
                      <a:pt x="755" y="2482"/>
                    </a:lnTo>
                    <a:lnTo>
                      <a:pt x="750" y="2485"/>
                    </a:lnTo>
                    <a:lnTo>
                      <a:pt x="746" y="2487"/>
                    </a:lnTo>
                    <a:lnTo>
                      <a:pt x="740" y="2487"/>
                    </a:lnTo>
                    <a:lnTo>
                      <a:pt x="733" y="2487"/>
                    </a:lnTo>
                    <a:lnTo>
                      <a:pt x="728" y="2487"/>
                    </a:lnTo>
                    <a:lnTo>
                      <a:pt x="722" y="2487"/>
                    </a:lnTo>
                    <a:lnTo>
                      <a:pt x="718" y="2487"/>
                    </a:lnTo>
                    <a:lnTo>
                      <a:pt x="711" y="2485"/>
                    </a:lnTo>
                    <a:lnTo>
                      <a:pt x="707" y="2485"/>
                    </a:lnTo>
                    <a:lnTo>
                      <a:pt x="700" y="2482"/>
                    </a:lnTo>
                    <a:lnTo>
                      <a:pt x="695" y="2481"/>
                    </a:lnTo>
                    <a:lnTo>
                      <a:pt x="689" y="2478"/>
                    </a:lnTo>
                    <a:lnTo>
                      <a:pt x="685" y="2476"/>
                    </a:lnTo>
                    <a:lnTo>
                      <a:pt x="680" y="2473"/>
                    </a:lnTo>
                    <a:lnTo>
                      <a:pt x="671" y="2469"/>
                    </a:lnTo>
                    <a:lnTo>
                      <a:pt x="664" y="2467"/>
                    </a:lnTo>
                    <a:lnTo>
                      <a:pt x="655" y="2463"/>
                    </a:lnTo>
                    <a:lnTo>
                      <a:pt x="646" y="2460"/>
                    </a:lnTo>
                    <a:lnTo>
                      <a:pt x="639" y="2456"/>
                    </a:lnTo>
                    <a:lnTo>
                      <a:pt x="632" y="2454"/>
                    </a:lnTo>
                    <a:lnTo>
                      <a:pt x="625" y="2448"/>
                    </a:lnTo>
                    <a:lnTo>
                      <a:pt x="622" y="2442"/>
                    </a:lnTo>
                    <a:lnTo>
                      <a:pt x="617" y="2438"/>
                    </a:lnTo>
                    <a:lnTo>
                      <a:pt x="613" y="2433"/>
                    </a:lnTo>
                    <a:lnTo>
                      <a:pt x="610" y="2426"/>
                    </a:lnTo>
                    <a:lnTo>
                      <a:pt x="608" y="2420"/>
                    </a:lnTo>
                    <a:lnTo>
                      <a:pt x="608" y="2411"/>
                    </a:lnTo>
                    <a:lnTo>
                      <a:pt x="608" y="2401"/>
                    </a:lnTo>
                    <a:lnTo>
                      <a:pt x="608" y="2392"/>
                    </a:lnTo>
                    <a:lnTo>
                      <a:pt x="613" y="2386"/>
                    </a:lnTo>
                    <a:lnTo>
                      <a:pt x="615" y="2377"/>
                    </a:lnTo>
                    <a:lnTo>
                      <a:pt x="619" y="2370"/>
                    </a:lnTo>
                    <a:lnTo>
                      <a:pt x="622" y="2364"/>
                    </a:lnTo>
                    <a:lnTo>
                      <a:pt x="625" y="2357"/>
                    </a:lnTo>
                    <a:lnTo>
                      <a:pt x="632" y="2352"/>
                    </a:lnTo>
                    <a:lnTo>
                      <a:pt x="637" y="2348"/>
                    </a:lnTo>
                    <a:lnTo>
                      <a:pt x="643" y="2339"/>
                    </a:lnTo>
                    <a:lnTo>
                      <a:pt x="650" y="2332"/>
                    </a:lnTo>
                    <a:lnTo>
                      <a:pt x="652" y="2326"/>
                    </a:lnTo>
                    <a:lnTo>
                      <a:pt x="652" y="2321"/>
                    </a:lnTo>
                    <a:lnTo>
                      <a:pt x="647" y="2317"/>
                    </a:lnTo>
                    <a:lnTo>
                      <a:pt x="643" y="2311"/>
                    </a:lnTo>
                    <a:lnTo>
                      <a:pt x="637" y="2305"/>
                    </a:lnTo>
                    <a:lnTo>
                      <a:pt x="632" y="2301"/>
                    </a:lnTo>
                    <a:lnTo>
                      <a:pt x="625" y="2295"/>
                    </a:lnTo>
                    <a:lnTo>
                      <a:pt x="619" y="2287"/>
                    </a:lnTo>
                    <a:lnTo>
                      <a:pt x="613" y="2279"/>
                    </a:lnTo>
                    <a:lnTo>
                      <a:pt x="604" y="2274"/>
                    </a:lnTo>
                    <a:lnTo>
                      <a:pt x="598" y="2267"/>
                    </a:lnTo>
                    <a:lnTo>
                      <a:pt x="591" y="2261"/>
                    </a:lnTo>
                    <a:lnTo>
                      <a:pt x="585" y="2254"/>
                    </a:lnTo>
                    <a:lnTo>
                      <a:pt x="580" y="2249"/>
                    </a:lnTo>
                    <a:lnTo>
                      <a:pt x="573" y="2240"/>
                    </a:lnTo>
                    <a:lnTo>
                      <a:pt x="571" y="2238"/>
                    </a:lnTo>
                    <a:lnTo>
                      <a:pt x="789" y="1971"/>
                    </a:lnTo>
                    <a:lnTo>
                      <a:pt x="792" y="1971"/>
                    </a:lnTo>
                    <a:lnTo>
                      <a:pt x="797" y="1973"/>
                    </a:lnTo>
                    <a:lnTo>
                      <a:pt x="803" y="1973"/>
                    </a:lnTo>
                    <a:lnTo>
                      <a:pt x="812" y="1975"/>
                    </a:lnTo>
                    <a:lnTo>
                      <a:pt x="816" y="1975"/>
                    </a:lnTo>
                    <a:lnTo>
                      <a:pt x="822" y="1975"/>
                    </a:lnTo>
                    <a:lnTo>
                      <a:pt x="829" y="1973"/>
                    </a:lnTo>
                    <a:lnTo>
                      <a:pt x="836" y="1971"/>
                    </a:lnTo>
                    <a:lnTo>
                      <a:pt x="843" y="1966"/>
                    </a:lnTo>
                    <a:lnTo>
                      <a:pt x="852" y="1962"/>
                    </a:lnTo>
                    <a:lnTo>
                      <a:pt x="858" y="1956"/>
                    </a:lnTo>
                    <a:lnTo>
                      <a:pt x="867" y="1948"/>
                    </a:lnTo>
                    <a:lnTo>
                      <a:pt x="873" y="1940"/>
                    </a:lnTo>
                    <a:lnTo>
                      <a:pt x="880" y="1932"/>
                    </a:lnTo>
                    <a:lnTo>
                      <a:pt x="883" y="1923"/>
                    </a:lnTo>
                    <a:lnTo>
                      <a:pt x="891" y="1917"/>
                    </a:lnTo>
                    <a:lnTo>
                      <a:pt x="892" y="1907"/>
                    </a:lnTo>
                    <a:lnTo>
                      <a:pt x="895" y="1901"/>
                    </a:lnTo>
                    <a:lnTo>
                      <a:pt x="897" y="1892"/>
                    </a:lnTo>
                    <a:lnTo>
                      <a:pt x="900" y="1888"/>
                    </a:lnTo>
                    <a:lnTo>
                      <a:pt x="900" y="1879"/>
                    </a:lnTo>
                    <a:lnTo>
                      <a:pt x="901" y="1875"/>
                    </a:lnTo>
                    <a:lnTo>
                      <a:pt x="901" y="1867"/>
                    </a:lnTo>
                    <a:lnTo>
                      <a:pt x="901" y="1863"/>
                    </a:lnTo>
                    <a:lnTo>
                      <a:pt x="901" y="1854"/>
                    </a:lnTo>
                    <a:lnTo>
                      <a:pt x="904" y="1847"/>
                    </a:lnTo>
                    <a:lnTo>
                      <a:pt x="904" y="1841"/>
                    </a:lnTo>
                    <a:lnTo>
                      <a:pt x="908" y="1834"/>
                    </a:lnTo>
                    <a:lnTo>
                      <a:pt x="913" y="1829"/>
                    </a:lnTo>
                    <a:lnTo>
                      <a:pt x="919" y="1823"/>
                    </a:lnTo>
                    <a:lnTo>
                      <a:pt x="923" y="1816"/>
                    </a:lnTo>
                    <a:lnTo>
                      <a:pt x="928" y="1814"/>
                    </a:lnTo>
                    <a:lnTo>
                      <a:pt x="930" y="1810"/>
                    </a:lnTo>
                    <a:lnTo>
                      <a:pt x="932" y="1810"/>
                    </a:lnTo>
                    <a:lnTo>
                      <a:pt x="934" y="1810"/>
                    </a:lnTo>
                    <a:lnTo>
                      <a:pt x="941" y="1807"/>
                    </a:lnTo>
                    <a:lnTo>
                      <a:pt x="946" y="1807"/>
                    </a:lnTo>
                    <a:lnTo>
                      <a:pt x="949" y="1804"/>
                    </a:lnTo>
                    <a:lnTo>
                      <a:pt x="956" y="1804"/>
                    </a:lnTo>
                    <a:lnTo>
                      <a:pt x="962" y="1803"/>
                    </a:lnTo>
                    <a:lnTo>
                      <a:pt x="970" y="1801"/>
                    </a:lnTo>
                    <a:lnTo>
                      <a:pt x="977" y="1801"/>
                    </a:lnTo>
                    <a:lnTo>
                      <a:pt x="985" y="1795"/>
                    </a:lnTo>
                    <a:lnTo>
                      <a:pt x="991" y="1794"/>
                    </a:lnTo>
                    <a:lnTo>
                      <a:pt x="1000" y="1791"/>
                    </a:lnTo>
                    <a:lnTo>
                      <a:pt x="1007" y="1786"/>
                    </a:lnTo>
                    <a:lnTo>
                      <a:pt x="1013" y="1782"/>
                    </a:lnTo>
                    <a:lnTo>
                      <a:pt x="1019" y="1780"/>
                    </a:lnTo>
                    <a:lnTo>
                      <a:pt x="1026" y="1776"/>
                    </a:lnTo>
                    <a:lnTo>
                      <a:pt x="1031" y="1769"/>
                    </a:lnTo>
                    <a:lnTo>
                      <a:pt x="1037" y="1760"/>
                    </a:lnTo>
                    <a:lnTo>
                      <a:pt x="1044" y="1754"/>
                    </a:lnTo>
                    <a:lnTo>
                      <a:pt x="1050" y="1742"/>
                    </a:lnTo>
                    <a:lnTo>
                      <a:pt x="1056" y="1730"/>
                    </a:lnTo>
                    <a:lnTo>
                      <a:pt x="1061" y="1722"/>
                    </a:lnTo>
                    <a:lnTo>
                      <a:pt x="1068" y="1711"/>
                    </a:lnTo>
                    <a:lnTo>
                      <a:pt x="1074" y="1699"/>
                    </a:lnTo>
                    <a:lnTo>
                      <a:pt x="1079" y="1690"/>
                    </a:lnTo>
                    <a:lnTo>
                      <a:pt x="1080" y="1682"/>
                    </a:lnTo>
                    <a:lnTo>
                      <a:pt x="1088" y="1674"/>
                    </a:lnTo>
                    <a:lnTo>
                      <a:pt x="1088" y="1668"/>
                    </a:lnTo>
                    <a:lnTo>
                      <a:pt x="1092" y="1661"/>
                    </a:lnTo>
                    <a:lnTo>
                      <a:pt x="1094" y="1658"/>
                    </a:lnTo>
                    <a:lnTo>
                      <a:pt x="1094" y="1658"/>
                    </a:lnTo>
                    <a:lnTo>
                      <a:pt x="1340" y="1378"/>
                    </a:lnTo>
                    <a:lnTo>
                      <a:pt x="1558" y="1138"/>
                    </a:lnTo>
                    <a:lnTo>
                      <a:pt x="1700" y="992"/>
                    </a:lnTo>
                    <a:lnTo>
                      <a:pt x="1759" y="979"/>
                    </a:lnTo>
                    <a:lnTo>
                      <a:pt x="1759" y="979"/>
                    </a:lnTo>
                    <a:lnTo>
                      <a:pt x="1764" y="981"/>
                    </a:lnTo>
                    <a:lnTo>
                      <a:pt x="1770" y="981"/>
                    </a:lnTo>
                    <a:lnTo>
                      <a:pt x="1777" y="983"/>
                    </a:lnTo>
                    <a:lnTo>
                      <a:pt x="1783" y="983"/>
                    </a:lnTo>
                    <a:lnTo>
                      <a:pt x="1792" y="979"/>
                    </a:lnTo>
                    <a:lnTo>
                      <a:pt x="1794" y="974"/>
                    </a:lnTo>
                    <a:lnTo>
                      <a:pt x="1797" y="972"/>
                    </a:lnTo>
                    <a:lnTo>
                      <a:pt x="1798" y="965"/>
                    </a:lnTo>
                    <a:lnTo>
                      <a:pt x="1803" y="961"/>
                    </a:lnTo>
                    <a:lnTo>
                      <a:pt x="1803" y="952"/>
                    </a:lnTo>
                    <a:lnTo>
                      <a:pt x="1803" y="945"/>
                    </a:lnTo>
                    <a:lnTo>
                      <a:pt x="1803" y="936"/>
                    </a:lnTo>
                    <a:lnTo>
                      <a:pt x="1803" y="930"/>
                    </a:lnTo>
                    <a:lnTo>
                      <a:pt x="1801" y="922"/>
                    </a:lnTo>
                    <a:lnTo>
                      <a:pt x="1798" y="918"/>
                    </a:lnTo>
                    <a:lnTo>
                      <a:pt x="1797" y="912"/>
                    </a:lnTo>
                    <a:lnTo>
                      <a:pt x="1797" y="906"/>
                    </a:lnTo>
                    <a:lnTo>
                      <a:pt x="1792" y="899"/>
                    </a:lnTo>
                    <a:lnTo>
                      <a:pt x="1788" y="889"/>
                    </a:lnTo>
                    <a:lnTo>
                      <a:pt x="1786" y="884"/>
                    </a:lnTo>
                    <a:lnTo>
                      <a:pt x="1786" y="884"/>
                    </a:lnTo>
                    <a:lnTo>
                      <a:pt x="1788" y="884"/>
                    </a:lnTo>
                    <a:lnTo>
                      <a:pt x="1797" y="887"/>
                    </a:lnTo>
                    <a:lnTo>
                      <a:pt x="1801" y="887"/>
                    </a:lnTo>
                    <a:lnTo>
                      <a:pt x="1807" y="887"/>
                    </a:lnTo>
                    <a:lnTo>
                      <a:pt x="1816" y="889"/>
                    </a:lnTo>
                    <a:lnTo>
                      <a:pt x="1825" y="889"/>
                    </a:lnTo>
                    <a:lnTo>
                      <a:pt x="1831" y="889"/>
                    </a:lnTo>
                    <a:lnTo>
                      <a:pt x="1840" y="889"/>
                    </a:lnTo>
                    <a:lnTo>
                      <a:pt x="1849" y="889"/>
                    </a:lnTo>
                    <a:lnTo>
                      <a:pt x="1858" y="889"/>
                    </a:lnTo>
                    <a:lnTo>
                      <a:pt x="1864" y="884"/>
                    </a:lnTo>
                    <a:lnTo>
                      <a:pt x="1873" y="883"/>
                    </a:lnTo>
                    <a:lnTo>
                      <a:pt x="1880" y="880"/>
                    </a:lnTo>
                    <a:lnTo>
                      <a:pt x="1886" y="875"/>
                    </a:lnTo>
                    <a:lnTo>
                      <a:pt x="1892" y="871"/>
                    </a:lnTo>
                    <a:lnTo>
                      <a:pt x="1897" y="865"/>
                    </a:lnTo>
                    <a:lnTo>
                      <a:pt x="1901" y="858"/>
                    </a:lnTo>
                    <a:lnTo>
                      <a:pt x="1904" y="850"/>
                    </a:lnTo>
                    <a:lnTo>
                      <a:pt x="1907" y="843"/>
                    </a:lnTo>
                    <a:lnTo>
                      <a:pt x="1910" y="835"/>
                    </a:lnTo>
                    <a:lnTo>
                      <a:pt x="1913" y="826"/>
                    </a:lnTo>
                    <a:lnTo>
                      <a:pt x="1914" y="819"/>
                    </a:lnTo>
                    <a:lnTo>
                      <a:pt x="1914" y="810"/>
                    </a:lnTo>
                    <a:lnTo>
                      <a:pt x="1914" y="803"/>
                    </a:lnTo>
                    <a:lnTo>
                      <a:pt x="1916" y="797"/>
                    </a:lnTo>
                    <a:lnTo>
                      <a:pt x="1916" y="793"/>
                    </a:lnTo>
                    <a:lnTo>
                      <a:pt x="1916" y="784"/>
                    </a:lnTo>
                    <a:lnTo>
                      <a:pt x="1919" y="781"/>
                    </a:lnTo>
                    <a:lnTo>
                      <a:pt x="1921" y="779"/>
                    </a:lnTo>
                    <a:lnTo>
                      <a:pt x="1928" y="775"/>
                    </a:lnTo>
                    <a:lnTo>
                      <a:pt x="1932" y="770"/>
                    </a:lnTo>
                    <a:lnTo>
                      <a:pt x="1938" y="766"/>
                    </a:lnTo>
                    <a:lnTo>
                      <a:pt x="1946" y="763"/>
                    </a:lnTo>
                    <a:lnTo>
                      <a:pt x="1953" y="759"/>
                    </a:lnTo>
                    <a:lnTo>
                      <a:pt x="1961" y="754"/>
                    </a:lnTo>
                    <a:lnTo>
                      <a:pt x="1967" y="750"/>
                    </a:lnTo>
                    <a:lnTo>
                      <a:pt x="1974" y="747"/>
                    </a:lnTo>
                    <a:lnTo>
                      <a:pt x="1982" y="743"/>
                    </a:lnTo>
                    <a:lnTo>
                      <a:pt x="1989" y="741"/>
                    </a:lnTo>
                    <a:lnTo>
                      <a:pt x="1995" y="741"/>
                    </a:lnTo>
                    <a:lnTo>
                      <a:pt x="2001" y="741"/>
                    </a:lnTo>
                    <a:lnTo>
                      <a:pt x="2009" y="743"/>
                    </a:lnTo>
                    <a:lnTo>
                      <a:pt x="2013" y="743"/>
                    </a:lnTo>
                    <a:lnTo>
                      <a:pt x="2019" y="745"/>
                    </a:lnTo>
                    <a:lnTo>
                      <a:pt x="2028" y="747"/>
                    </a:lnTo>
                    <a:lnTo>
                      <a:pt x="2037" y="753"/>
                    </a:lnTo>
                    <a:lnTo>
                      <a:pt x="2049" y="754"/>
                    </a:lnTo>
                    <a:lnTo>
                      <a:pt x="2056" y="759"/>
                    </a:lnTo>
                    <a:lnTo>
                      <a:pt x="2064" y="762"/>
                    </a:lnTo>
                    <a:lnTo>
                      <a:pt x="2068" y="763"/>
                    </a:lnTo>
                    <a:lnTo>
                      <a:pt x="2074" y="766"/>
                    </a:lnTo>
                    <a:lnTo>
                      <a:pt x="2079" y="768"/>
                    </a:lnTo>
                    <a:lnTo>
                      <a:pt x="2089" y="770"/>
                    </a:lnTo>
                    <a:lnTo>
                      <a:pt x="2098" y="775"/>
                    </a:lnTo>
                    <a:lnTo>
                      <a:pt x="2107" y="777"/>
                    </a:lnTo>
                    <a:lnTo>
                      <a:pt x="2116" y="781"/>
                    </a:lnTo>
                    <a:lnTo>
                      <a:pt x="2120" y="784"/>
                    </a:lnTo>
                    <a:lnTo>
                      <a:pt x="2127" y="785"/>
                    </a:lnTo>
                    <a:lnTo>
                      <a:pt x="2129" y="788"/>
                    </a:lnTo>
                    <a:lnTo>
                      <a:pt x="2131" y="788"/>
                    </a:lnTo>
                    <a:lnTo>
                      <a:pt x="2135" y="790"/>
                    </a:lnTo>
                    <a:lnTo>
                      <a:pt x="2140" y="793"/>
                    </a:lnTo>
                    <a:lnTo>
                      <a:pt x="2149" y="797"/>
                    </a:lnTo>
                    <a:lnTo>
                      <a:pt x="2153" y="799"/>
                    </a:lnTo>
                    <a:lnTo>
                      <a:pt x="2158" y="802"/>
                    </a:lnTo>
                    <a:lnTo>
                      <a:pt x="2164" y="803"/>
                    </a:lnTo>
                    <a:lnTo>
                      <a:pt x="2170" y="806"/>
                    </a:lnTo>
                    <a:lnTo>
                      <a:pt x="2177" y="810"/>
                    </a:lnTo>
                    <a:lnTo>
                      <a:pt x="2186" y="813"/>
                    </a:lnTo>
                    <a:lnTo>
                      <a:pt x="2192" y="815"/>
                    </a:lnTo>
                    <a:lnTo>
                      <a:pt x="2204" y="819"/>
                    </a:lnTo>
                    <a:lnTo>
                      <a:pt x="2212" y="819"/>
                    </a:lnTo>
                    <a:lnTo>
                      <a:pt x="2221" y="824"/>
                    </a:lnTo>
                    <a:lnTo>
                      <a:pt x="2225" y="824"/>
                    </a:lnTo>
                    <a:lnTo>
                      <a:pt x="2231" y="826"/>
                    </a:lnTo>
                    <a:lnTo>
                      <a:pt x="2237" y="826"/>
                    </a:lnTo>
                    <a:lnTo>
                      <a:pt x="2243" y="828"/>
                    </a:lnTo>
                    <a:lnTo>
                      <a:pt x="2247" y="828"/>
                    </a:lnTo>
                    <a:lnTo>
                      <a:pt x="2253" y="831"/>
                    </a:lnTo>
                    <a:lnTo>
                      <a:pt x="2258" y="831"/>
                    </a:lnTo>
                    <a:lnTo>
                      <a:pt x="2267" y="833"/>
                    </a:lnTo>
                    <a:lnTo>
                      <a:pt x="2271" y="835"/>
                    </a:lnTo>
                    <a:lnTo>
                      <a:pt x="2277" y="835"/>
                    </a:lnTo>
                    <a:lnTo>
                      <a:pt x="2285" y="835"/>
                    </a:lnTo>
                    <a:lnTo>
                      <a:pt x="2292" y="837"/>
                    </a:lnTo>
                    <a:lnTo>
                      <a:pt x="2298" y="837"/>
                    </a:lnTo>
                    <a:lnTo>
                      <a:pt x="2306" y="840"/>
                    </a:lnTo>
                    <a:lnTo>
                      <a:pt x="2313" y="840"/>
                    </a:lnTo>
                    <a:lnTo>
                      <a:pt x="2319" y="840"/>
                    </a:lnTo>
                    <a:lnTo>
                      <a:pt x="2325" y="840"/>
                    </a:lnTo>
                    <a:lnTo>
                      <a:pt x="2334" y="843"/>
                    </a:lnTo>
                    <a:lnTo>
                      <a:pt x="2341" y="843"/>
                    </a:lnTo>
                    <a:lnTo>
                      <a:pt x="2350" y="844"/>
                    </a:lnTo>
                    <a:lnTo>
                      <a:pt x="2359" y="844"/>
                    </a:lnTo>
                    <a:lnTo>
                      <a:pt x="2365" y="844"/>
                    </a:lnTo>
                    <a:lnTo>
                      <a:pt x="2374" y="844"/>
                    </a:lnTo>
                    <a:lnTo>
                      <a:pt x="2383" y="844"/>
                    </a:lnTo>
                    <a:lnTo>
                      <a:pt x="2392" y="844"/>
                    </a:lnTo>
                    <a:lnTo>
                      <a:pt x="2400" y="844"/>
                    </a:lnTo>
                    <a:lnTo>
                      <a:pt x="2409" y="844"/>
                    </a:lnTo>
                    <a:lnTo>
                      <a:pt x="2418" y="844"/>
                    </a:lnTo>
                    <a:lnTo>
                      <a:pt x="2426" y="844"/>
                    </a:lnTo>
                    <a:lnTo>
                      <a:pt x="2435" y="843"/>
                    </a:lnTo>
                    <a:lnTo>
                      <a:pt x="2444" y="843"/>
                    </a:lnTo>
                    <a:lnTo>
                      <a:pt x="2453" y="843"/>
                    </a:lnTo>
                    <a:lnTo>
                      <a:pt x="2459" y="840"/>
                    </a:lnTo>
                    <a:lnTo>
                      <a:pt x="2465" y="837"/>
                    </a:lnTo>
                    <a:lnTo>
                      <a:pt x="2474" y="837"/>
                    </a:lnTo>
                    <a:lnTo>
                      <a:pt x="2480" y="835"/>
                    </a:lnTo>
                    <a:lnTo>
                      <a:pt x="2489" y="835"/>
                    </a:lnTo>
                    <a:lnTo>
                      <a:pt x="2497" y="833"/>
                    </a:lnTo>
                    <a:lnTo>
                      <a:pt x="2503" y="831"/>
                    </a:lnTo>
                    <a:lnTo>
                      <a:pt x="2510" y="828"/>
                    </a:lnTo>
                    <a:lnTo>
                      <a:pt x="2516" y="826"/>
                    </a:lnTo>
                    <a:lnTo>
                      <a:pt x="2522" y="824"/>
                    </a:lnTo>
                    <a:lnTo>
                      <a:pt x="2528" y="822"/>
                    </a:lnTo>
                    <a:lnTo>
                      <a:pt x="2534" y="819"/>
                    </a:lnTo>
                    <a:lnTo>
                      <a:pt x="2540" y="818"/>
                    </a:lnTo>
                    <a:lnTo>
                      <a:pt x="2544" y="815"/>
                    </a:lnTo>
                    <a:lnTo>
                      <a:pt x="2549" y="813"/>
                    </a:lnTo>
                    <a:lnTo>
                      <a:pt x="2555" y="810"/>
                    </a:lnTo>
                    <a:lnTo>
                      <a:pt x="2564" y="803"/>
                    </a:lnTo>
                    <a:lnTo>
                      <a:pt x="2576" y="799"/>
                    </a:lnTo>
                    <a:lnTo>
                      <a:pt x="2582" y="793"/>
                    </a:lnTo>
                    <a:lnTo>
                      <a:pt x="2591" y="785"/>
                    </a:lnTo>
                    <a:lnTo>
                      <a:pt x="2599" y="779"/>
                    </a:lnTo>
                    <a:lnTo>
                      <a:pt x="2606" y="775"/>
                    </a:lnTo>
                    <a:lnTo>
                      <a:pt x="2613" y="766"/>
                    </a:lnTo>
                    <a:lnTo>
                      <a:pt x="2616" y="762"/>
                    </a:lnTo>
                    <a:lnTo>
                      <a:pt x="2623" y="753"/>
                    </a:lnTo>
                    <a:lnTo>
                      <a:pt x="2628" y="747"/>
                    </a:lnTo>
                    <a:lnTo>
                      <a:pt x="2632" y="741"/>
                    </a:lnTo>
                    <a:lnTo>
                      <a:pt x="2637" y="734"/>
                    </a:lnTo>
                    <a:lnTo>
                      <a:pt x="2638" y="728"/>
                    </a:lnTo>
                    <a:lnTo>
                      <a:pt x="2643" y="721"/>
                    </a:lnTo>
                    <a:lnTo>
                      <a:pt x="2646" y="713"/>
                    </a:lnTo>
                    <a:lnTo>
                      <a:pt x="2647" y="707"/>
                    </a:lnTo>
                    <a:lnTo>
                      <a:pt x="2649" y="703"/>
                    </a:lnTo>
                    <a:lnTo>
                      <a:pt x="2655" y="697"/>
                    </a:lnTo>
                    <a:lnTo>
                      <a:pt x="2656" y="685"/>
                    </a:lnTo>
                    <a:lnTo>
                      <a:pt x="2661" y="676"/>
                    </a:lnTo>
                    <a:lnTo>
                      <a:pt x="2661" y="672"/>
                    </a:lnTo>
                    <a:lnTo>
                      <a:pt x="2661" y="664"/>
                    </a:lnTo>
                    <a:lnTo>
                      <a:pt x="2661" y="660"/>
                    </a:lnTo>
                    <a:lnTo>
                      <a:pt x="2661" y="654"/>
                    </a:lnTo>
                    <a:lnTo>
                      <a:pt x="2661" y="647"/>
                    </a:lnTo>
                    <a:lnTo>
                      <a:pt x="2661" y="638"/>
                    </a:lnTo>
                    <a:lnTo>
                      <a:pt x="2658" y="631"/>
                    </a:lnTo>
                    <a:lnTo>
                      <a:pt x="2658" y="622"/>
                    </a:lnTo>
                    <a:lnTo>
                      <a:pt x="2656" y="613"/>
                    </a:lnTo>
                    <a:lnTo>
                      <a:pt x="2655" y="604"/>
                    </a:lnTo>
                    <a:lnTo>
                      <a:pt x="2652" y="595"/>
                    </a:lnTo>
                    <a:lnTo>
                      <a:pt x="2649" y="583"/>
                    </a:lnTo>
                    <a:lnTo>
                      <a:pt x="2647" y="579"/>
                    </a:lnTo>
                    <a:lnTo>
                      <a:pt x="2646" y="573"/>
                    </a:lnTo>
                    <a:lnTo>
                      <a:pt x="2646" y="567"/>
                    </a:lnTo>
                    <a:lnTo>
                      <a:pt x="2643" y="564"/>
                    </a:lnTo>
                    <a:lnTo>
                      <a:pt x="2641" y="557"/>
                    </a:lnTo>
                    <a:lnTo>
                      <a:pt x="2638" y="552"/>
                    </a:lnTo>
                    <a:lnTo>
                      <a:pt x="2638" y="545"/>
                    </a:lnTo>
                    <a:lnTo>
                      <a:pt x="2637" y="541"/>
                    </a:lnTo>
                    <a:lnTo>
                      <a:pt x="2634" y="535"/>
                    </a:lnTo>
                    <a:lnTo>
                      <a:pt x="2632" y="530"/>
                    </a:lnTo>
                    <a:lnTo>
                      <a:pt x="2630" y="523"/>
                    </a:lnTo>
                    <a:lnTo>
                      <a:pt x="2628" y="519"/>
                    </a:lnTo>
                    <a:lnTo>
                      <a:pt x="2623" y="511"/>
                    </a:lnTo>
                    <a:lnTo>
                      <a:pt x="2623" y="505"/>
                    </a:lnTo>
                    <a:lnTo>
                      <a:pt x="2622" y="501"/>
                    </a:lnTo>
                    <a:lnTo>
                      <a:pt x="2619" y="494"/>
                    </a:lnTo>
                    <a:lnTo>
                      <a:pt x="2615" y="487"/>
                    </a:lnTo>
                    <a:lnTo>
                      <a:pt x="2613" y="480"/>
                    </a:lnTo>
                    <a:lnTo>
                      <a:pt x="2610" y="476"/>
                    </a:lnTo>
                    <a:lnTo>
                      <a:pt x="2608" y="470"/>
                    </a:lnTo>
                    <a:lnTo>
                      <a:pt x="2604" y="462"/>
                    </a:lnTo>
                    <a:lnTo>
                      <a:pt x="2601" y="455"/>
                    </a:lnTo>
                    <a:lnTo>
                      <a:pt x="2599" y="451"/>
                    </a:lnTo>
                    <a:lnTo>
                      <a:pt x="2595" y="445"/>
                    </a:lnTo>
                    <a:lnTo>
                      <a:pt x="2592" y="438"/>
                    </a:lnTo>
                    <a:lnTo>
                      <a:pt x="2588" y="433"/>
                    </a:lnTo>
                    <a:lnTo>
                      <a:pt x="2583" y="427"/>
                    </a:lnTo>
                    <a:lnTo>
                      <a:pt x="2580" y="420"/>
                    </a:lnTo>
                    <a:lnTo>
                      <a:pt x="2577" y="414"/>
                    </a:lnTo>
                    <a:lnTo>
                      <a:pt x="2573" y="408"/>
                    </a:lnTo>
                    <a:lnTo>
                      <a:pt x="2568" y="402"/>
                    </a:lnTo>
                    <a:lnTo>
                      <a:pt x="2567" y="395"/>
                    </a:lnTo>
                    <a:lnTo>
                      <a:pt x="2562" y="390"/>
                    </a:lnTo>
                    <a:lnTo>
                      <a:pt x="2558" y="384"/>
                    </a:lnTo>
                    <a:lnTo>
                      <a:pt x="2553" y="380"/>
                    </a:lnTo>
                    <a:lnTo>
                      <a:pt x="2549" y="373"/>
                    </a:lnTo>
                    <a:lnTo>
                      <a:pt x="2544" y="365"/>
                    </a:lnTo>
                    <a:lnTo>
                      <a:pt x="2540" y="362"/>
                    </a:lnTo>
                    <a:lnTo>
                      <a:pt x="2536" y="355"/>
                    </a:lnTo>
                    <a:lnTo>
                      <a:pt x="2531" y="350"/>
                    </a:lnTo>
                    <a:lnTo>
                      <a:pt x="2528" y="343"/>
                    </a:lnTo>
                    <a:lnTo>
                      <a:pt x="2520" y="337"/>
                    </a:lnTo>
                    <a:lnTo>
                      <a:pt x="2514" y="330"/>
                    </a:lnTo>
                    <a:lnTo>
                      <a:pt x="2510" y="325"/>
                    </a:lnTo>
                    <a:lnTo>
                      <a:pt x="2503" y="319"/>
                    </a:lnTo>
                    <a:lnTo>
                      <a:pt x="2497" y="312"/>
                    </a:lnTo>
                    <a:lnTo>
                      <a:pt x="2489" y="305"/>
                    </a:lnTo>
                    <a:lnTo>
                      <a:pt x="2486" y="299"/>
                    </a:lnTo>
                    <a:lnTo>
                      <a:pt x="2477" y="292"/>
                    </a:lnTo>
                    <a:lnTo>
                      <a:pt x="2470" y="285"/>
                    </a:lnTo>
                    <a:lnTo>
                      <a:pt x="2464" y="278"/>
                    </a:lnTo>
                    <a:lnTo>
                      <a:pt x="2458" y="272"/>
                    </a:lnTo>
                    <a:lnTo>
                      <a:pt x="2449" y="265"/>
                    </a:lnTo>
                    <a:lnTo>
                      <a:pt x="2441" y="259"/>
                    </a:lnTo>
                    <a:lnTo>
                      <a:pt x="2433" y="252"/>
                    </a:lnTo>
                    <a:lnTo>
                      <a:pt x="2426" y="247"/>
                    </a:lnTo>
                    <a:lnTo>
                      <a:pt x="2418" y="238"/>
                    </a:lnTo>
                    <a:lnTo>
                      <a:pt x="2409" y="231"/>
                    </a:lnTo>
                    <a:lnTo>
                      <a:pt x="2400" y="225"/>
                    </a:lnTo>
                    <a:lnTo>
                      <a:pt x="2394" y="218"/>
                    </a:lnTo>
                    <a:lnTo>
                      <a:pt x="2385" y="212"/>
                    </a:lnTo>
                    <a:lnTo>
                      <a:pt x="2379" y="204"/>
                    </a:lnTo>
                    <a:lnTo>
                      <a:pt x="2370" y="197"/>
                    </a:lnTo>
                    <a:lnTo>
                      <a:pt x="2361" y="193"/>
                    </a:lnTo>
                    <a:lnTo>
                      <a:pt x="2352" y="187"/>
                    </a:lnTo>
                    <a:lnTo>
                      <a:pt x="2343" y="178"/>
                    </a:lnTo>
                    <a:lnTo>
                      <a:pt x="2334" y="171"/>
                    </a:lnTo>
                    <a:lnTo>
                      <a:pt x="2325" y="166"/>
                    </a:lnTo>
                    <a:lnTo>
                      <a:pt x="2319" y="160"/>
                    </a:lnTo>
                    <a:lnTo>
                      <a:pt x="2310" y="153"/>
                    </a:lnTo>
                    <a:lnTo>
                      <a:pt x="2301" y="148"/>
                    </a:lnTo>
                    <a:lnTo>
                      <a:pt x="2292" y="141"/>
                    </a:lnTo>
                    <a:lnTo>
                      <a:pt x="2282" y="135"/>
                    </a:lnTo>
                    <a:lnTo>
                      <a:pt x="2273" y="128"/>
                    </a:lnTo>
                    <a:lnTo>
                      <a:pt x="2267" y="123"/>
                    </a:lnTo>
                    <a:lnTo>
                      <a:pt x="2258" y="117"/>
                    </a:lnTo>
                    <a:lnTo>
                      <a:pt x="2249" y="110"/>
                    </a:lnTo>
                    <a:lnTo>
                      <a:pt x="2240" y="106"/>
                    </a:lnTo>
                    <a:lnTo>
                      <a:pt x="2231" y="101"/>
                    </a:lnTo>
                    <a:lnTo>
                      <a:pt x="2223" y="94"/>
                    </a:lnTo>
                    <a:lnTo>
                      <a:pt x="2214" y="90"/>
                    </a:lnTo>
                    <a:lnTo>
                      <a:pt x="2206" y="85"/>
                    </a:lnTo>
                    <a:lnTo>
                      <a:pt x="2197" y="79"/>
                    </a:lnTo>
                    <a:lnTo>
                      <a:pt x="2190" y="75"/>
                    </a:lnTo>
                    <a:lnTo>
                      <a:pt x="2182" y="70"/>
                    </a:lnTo>
                    <a:lnTo>
                      <a:pt x="2173" y="66"/>
                    </a:lnTo>
                    <a:lnTo>
                      <a:pt x="2167" y="60"/>
                    </a:lnTo>
                    <a:lnTo>
                      <a:pt x="2159" y="59"/>
                    </a:lnTo>
                    <a:lnTo>
                      <a:pt x="2150" y="54"/>
                    </a:lnTo>
                    <a:lnTo>
                      <a:pt x="2144" y="50"/>
                    </a:lnTo>
                    <a:lnTo>
                      <a:pt x="2135" y="47"/>
                    </a:lnTo>
                    <a:lnTo>
                      <a:pt x="2131" y="42"/>
                    </a:lnTo>
                    <a:lnTo>
                      <a:pt x="2122" y="41"/>
                    </a:lnTo>
                    <a:lnTo>
                      <a:pt x="2116" y="36"/>
                    </a:lnTo>
                    <a:lnTo>
                      <a:pt x="2109" y="34"/>
                    </a:lnTo>
                    <a:lnTo>
                      <a:pt x="2104" y="32"/>
                    </a:lnTo>
                    <a:lnTo>
                      <a:pt x="2098" y="29"/>
                    </a:lnTo>
                    <a:lnTo>
                      <a:pt x="2092" y="27"/>
                    </a:lnTo>
                    <a:lnTo>
                      <a:pt x="2088" y="25"/>
                    </a:lnTo>
                    <a:lnTo>
                      <a:pt x="2080" y="25"/>
                    </a:lnTo>
                    <a:lnTo>
                      <a:pt x="2071" y="23"/>
                    </a:lnTo>
                    <a:lnTo>
                      <a:pt x="2064" y="23"/>
                    </a:lnTo>
                    <a:lnTo>
                      <a:pt x="2055" y="20"/>
                    </a:lnTo>
                    <a:lnTo>
                      <a:pt x="2046" y="20"/>
                    </a:lnTo>
                    <a:lnTo>
                      <a:pt x="2037" y="19"/>
                    </a:lnTo>
                    <a:lnTo>
                      <a:pt x="2028" y="19"/>
                    </a:lnTo>
                    <a:lnTo>
                      <a:pt x="2019" y="16"/>
                    </a:lnTo>
                    <a:lnTo>
                      <a:pt x="2009" y="16"/>
                    </a:lnTo>
                    <a:lnTo>
                      <a:pt x="2000" y="14"/>
                    </a:lnTo>
                    <a:lnTo>
                      <a:pt x="1991" y="11"/>
                    </a:lnTo>
                    <a:lnTo>
                      <a:pt x="1980" y="10"/>
                    </a:lnTo>
                    <a:lnTo>
                      <a:pt x="1971" y="10"/>
                    </a:lnTo>
                    <a:lnTo>
                      <a:pt x="1961" y="7"/>
                    </a:lnTo>
                    <a:lnTo>
                      <a:pt x="1952" y="4"/>
                    </a:lnTo>
                    <a:lnTo>
                      <a:pt x="1941" y="2"/>
                    </a:lnTo>
                    <a:lnTo>
                      <a:pt x="1932" y="2"/>
                    </a:lnTo>
                    <a:lnTo>
                      <a:pt x="1923" y="2"/>
                    </a:lnTo>
                    <a:lnTo>
                      <a:pt x="1914" y="2"/>
                    </a:lnTo>
                    <a:lnTo>
                      <a:pt x="1904" y="0"/>
                    </a:lnTo>
                    <a:lnTo>
                      <a:pt x="1892" y="0"/>
                    </a:lnTo>
                    <a:lnTo>
                      <a:pt x="1883" y="0"/>
                    </a:lnTo>
                    <a:lnTo>
                      <a:pt x="1876" y="0"/>
                    </a:lnTo>
                    <a:lnTo>
                      <a:pt x="1864" y="0"/>
                    </a:lnTo>
                    <a:lnTo>
                      <a:pt x="1858" y="2"/>
                    </a:lnTo>
                    <a:lnTo>
                      <a:pt x="1849" y="2"/>
                    </a:lnTo>
                    <a:lnTo>
                      <a:pt x="1840" y="7"/>
                    </a:lnTo>
                    <a:lnTo>
                      <a:pt x="1831" y="10"/>
                    </a:lnTo>
                    <a:lnTo>
                      <a:pt x="1822" y="11"/>
                    </a:lnTo>
                    <a:lnTo>
                      <a:pt x="1813" y="14"/>
                    </a:lnTo>
                    <a:lnTo>
                      <a:pt x="1805" y="19"/>
                    </a:lnTo>
                    <a:lnTo>
                      <a:pt x="1798" y="23"/>
                    </a:lnTo>
                    <a:lnTo>
                      <a:pt x="1792" y="27"/>
                    </a:lnTo>
                    <a:lnTo>
                      <a:pt x="1783" y="34"/>
                    </a:lnTo>
                    <a:lnTo>
                      <a:pt x="1779" y="41"/>
                    </a:lnTo>
                    <a:lnTo>
                      <a:pt x="1770" y="47"/>
                    </a:lnTo>
                    <a:lnTo>
                      <a:pt x="1765" y="51"/>
                    </a:lnTo>
                    <a:lnTo>
                      <a:pt x="1759" y="59"/>
                    </a:lnTo>
                    <a:lnTo>
                      <a:pt x="1752" y="66"/>
                    </a:lnTo>
                    <a:lnTo>
                      <a:pt x="1749" y="72"/>
                    </a:lnTo>
                    <a:lnTo>
                      <a:pt x="1741" y="81"/>
                    </a:lnTo>
                    <a:lnTo>
                      <a:pt x="1737" y="88"/>
                    </a:lnTo>
                    <a:lnTo>
                      <a:pt x="1733" y="94"/>
                    </a:lnTo>
                    <a:lnTo>
                      <a:pt x="1728" y="101"/>
                    </a:lnTo>
                    <a:lnTo>
                      <a:pt x="1725" y="110"/>
                    </a:lnTo>
                    <a:lnTo>
                      <a:pt x="1719" y="117"/>
                    </a:lnTo>
                    <a:lnTo>
                      <a:pt x="1716" y="123"/>
                    </a:lnTo>
                    <a:lnTo>
                      <a:pt x="1713" y="131"/>
                    </a:lnTo>
                    <a:lnTo>
                      <a:pt x="1709" y="140"/>
                    </a:lnTo>
                    <a:lnTo>
                      <a:pt x="1707" y="146"/>
                    </a:lnTo>
                    <a:lnTo>
                      <a:pt x="1704" y="153"/>
                    </a:lnTo>
                    <a:lnTo>
                      <a:pt x="1702" y="160"/>
                    </a:lnTo>
                    <a:lnTo>
                      <a:pt x="1700" y="166"/>
                    </a:lnTo>
                    <a:lnTo>
                      <a:pt x="1695" y="173"/>
                    </a:lnTo>
                    <a:lnTo>
                      <a:pt x="1694" y="180"/>
                    </a:lnTo>
                    <a:lnTo>
                      <a:pt x="1691" y="187"/>
                    </a:lnTo>
                    <a:lnTo>
                      <a:pt x="1691" y="191"/>
                    </a:lnTo>
                    <a:lnTo>
                      <a:pt x="1689" y="197"/>
                    </a:lnTo>
                    <a:lnTo>
                      <a:pt x="1686" y="203"/>
                    </a:lnTo>
                    <a:lnTo>
                      <a:pt x="1685" y="209"/>
                    </a:lnTo>
                    <a:lnTo>
                      <a:pt x="1685" y="213"/>
                    </a:lnTo>
                    <a:lnTo>
                      <a:pt x="1685" y="218"/>
                    </a:lnTo>
                    <a:lnTo>
                      <a:pt x="1685" y="225"/>
                    </a:lnTo>
                    <a:lnTo>
                      <a:pt x="1683" y="231"/>
                    </a:lnTo>
                    <a:lnTo>
                      <a:pt x="1683" y="240"/>
                    </a:lnTo>
                    <a:lnTo>
                      <a:pt x="1680" y="244"/>
                    </a:lnTo>
                    <a:lnTo>
                      <a:pt x="1680" y="256"/>
                    </a:lnTo>
                    <a:lnTo>
                      <a:pt x="1680" y="259"/>
                    </a:lnTo>
                    <a:lnTo>
                      <a:pt x="1680" y="265"/>
                    </a:lnTo>
                    <a:lnTo>
                      <a:pt x="1683" y="272"/>
                    </a:lnTo>
                    <a:lnTo>
                      <a:pt x="1683" y="277"/>
                    </a:lnTo>
                    <a:lnTo>
                      <a:pt x="1683" y="283"/>
                    </a:lnTo>
                    <a:lnTo>
                      <a:pt x="1683" y="287"/>
                    </a:lnTo>
                    <a:lnTo>
                      <a:pt x="1685" y="294"/>
                    </a:lnTo>
                    <a:lnTo>
                      <a:pt x="1685" y="302"/>
                    </a:lnTo>
                    <a:lnTo>
                      <a:pt x="1685" y="308"/>
                    </a:lnTo>
                    <a:lnTo>
                      <a:pt x="1686" y="315"/>
                    </a:lnTo>
                    <a:lnTo>
                      <a:pt x="1686" y="321"/>
                    </a:lnTo>
                    <a:lnTo>
                      <a:pt x="1689" y="328"/>
                    </a:lnTo>
                    <a:lnTo>
                      <a:pt x="1689" y="334"/>
                    </a:lnTo>
                    <a:lnTo>
                      <a:pt x="1689" y="342"/>
                    </a:lnTo>
                    <a:lnTo>
                      <a:pt x="1691" y="346"/>
                    </a:lnTo>
                    <a:lnTo>
                      <a:pt x="1691" y="352"/>
                    </a:lnTo>
                    <a:lnTo>
                      <a:pt x="1691" y="358"/>
                    </a:lnTo>
                    <a:lnTo>
                      <a:pt x="1694" y="364"/>
                    </a:lnTo>
                    <a:lnTo>
                      <a:pt x="1694" y="368"/>
                    </a:lnTo>
                    <a:lnTo>
                      <a:pt x="1695" y="373"/>
                    </a:lnTo>
                    <a:lnTo>
                      <a:pt x="1695" y="382"/>
                    </a:lnTo>
                    <a:lnTo>
                      <a:pt x="1698" y="389"/>
                    </a:lnTo>
                    <a:lnTo>
                      <a:pt x="1698" y="390"/>
                    </a:lnTo>
                    <a:lnTo>
                      <a:pt x="1700" y="393"/>
                    </a:lnTo>
                    <a:lnTo>
                      <a:pt x="1803" y="573"/>
                    </a:lnTo>
                    <a:lnTo>
                      <a:pt x="1855" y="626"/>
                    </a:lnTo>
                    <a:lnTo>
                      <a:pt x="1943" y="545"/>
                    </a:lnTo>
                    <a:lnTo>
                      <a:pt x="1941" y="543"/>
                    </a:lnTo>
                    <a:lnTo>
                      <a:pt x="1938" y="541"/>
                    </a:lnTo>
                    <a:lnTo>
                      <a:pt x="1934" y="535"/>
                    </a:lnTo>
                    <a:lnTo>
                      <a:pt x="1928" y="526"/>
                    </a:lnTo>
                    <a:lnTo>
                      <a:pt x="1923" y="519"/>
                    </a:lnTo>
                    <a:lnTo>
                      <a:pt x="1921" y="511"/>
                    </a:lnTo>
                    <a:lnTo>
                      <a:pt x="1916" y="508"/>
                    </a:lnTo>
                    <a:lnTo>
                      <a:pt x="1913" y="502"/>
                    </a:lnTo>
                    <a:lnTo>
                      <a:pt x="1907" y="496"/>
                    </a:lnTo>
                    <a:lnTo>
                      <a:pt x="1904" y="487"/>
                    </a:lnTo>
                    <a:lnTo>
                      <a:pt x="1901" y="480"/>
                    </a:lnTo>
                    <a:lnTo>
                      <a:pt x="1897" y="474"/>
                    </a:lnTo>
                    <a:lnTo>
                      <a:pt x="1891" y="465"/>
                    </a:lnTo>
                    <a:lnTo>
                      <a:pt x="1886" y="458"/>
                    </a:lnTo>
                    <a:lnTo>
                      <a:pt x="1882" y="449"/>
                    </a:lnTo>
                    <a:lnTo>
                      <a:pt x="1877" y="442"/>
                    </a:lnTo>
                    <a:lnTo>
                      <a:pt x="1873" y="433"/>
                    </a:lnTo>
                    <a:lnTo>
                      <a:pt x="1868" y="424"/>
                    </a:lnTo>
                    <a:lnTo>
                      <a:pt x="1864" y="415"/>
                    </a:lnTo>
                    <a:lnTo>
                      <a:pt x="1862" y="408"/>
                    </a:lnTo>
                    <a:lnTo>
                      <a:pt x="1858" y="399"/>
                    </a:lnTo>
                    <a:lnTo>
                      <a:pt x="1853" y="390"/>
                    </a:lnTo>
                    <a:lnTo>
                      <a:pt x="1852" y="382"/>
                    </a:lnTo>
                    <a:lnTo>
                      <a:pt x="1849" y="375"/>
                    </a:lnTo>
                    <a:lnTo>
                      <a:pt x="1844" y="365"/>
                    </a:lnTo>
                    <a:lnTo>
                      <a:pt x="1843" y="359"/>
                    </a:lnTo>
                    <a:lnTo>
                      <a:pt x="1840" y="350"/>
                    </a:lnTo>
                    <a:lnTo>
                      <a:pt x="1840" y="346"/>
                    </a:lnTo>
                    <a:lnTo>
                      <a:pt x="1840" y="337"/>
                    </a:lnTo>
                    <a:lnTo>
                      <a:pt x="1838" y="330"/>
                    </a:lnTo>
                    <a:lnTo>
                      <a:pt x="1838" y="324"/>
                    </a:lnTo>
                    <a:lnTo>
                      <a:pt x="1838" y="319"/>
                    </a:lnTo>
                    <a:lnTo>
                      <a:pt x="1836" y="312"/>
                    </a:lnTo>
                    <a:lnTo>
                      <a:pt x="1836" y="305"/>
                    </a:lnTo>
                    <a:lnTo>
                      <a:pt x="1836" y="302"/>
                    </a:lnTo>
                    <a:lnTo>
                      <a:pt x="1836" y="296"/>
                    </a:lnTo>
                    <a:lnTo>
                      <a:pt x="1836" y="287"/>
                    </a:lnTo>
                    <a:lnTo>
                      <a:pt x="1836" y="281"/>
                    </a:lnTo>
                    <a:lnTo>
                      <a:pt x="1836" y="274"/>
                    </a:lnTo>
                    <a:lnTo>
                      <a:pt x="1840" y="268"/>
                    </a:lnTo>
                    <a:lnTo>
                      <a:pt x="1840" y="261"/>
                    </a:lnTo>
                    <a:lnTo>
                      <a:pt x="1843" y="256"/>
                    </a:lnTo>
                    <a:lnTo>
                      <a:pt x="1844" y="249"/>
                    </a:lnTo>
                    <a:lnTo>
                      <a:pt x="1849" y="247"/>
                    </a:lnTo>
                    <a:lnTo>
                      <a:pt x="1852" y="240"/>
                    </a:lnTo>
                    <a:lnTo>
                      <a:pt x="1858" y="238"/>
                    </a:lnTo>
                    <a:lnTo>
                      <a:pt x="1862" y="234"/>
                    </a:lnTo>
                    <a:lnTo>
                      <a:pt x="1867" y="229"/>
                    </a:lnTo>
                    <a:lnTo>
                      <a:pt x="1871" y="225"/>
                    </a:lnTo>
                    <a:lnTo>
                      <a:pt x="1880" y="221"/>
                    </a:lnTo>
                    <a:lnTo>
                      <a:pt x="1886" y="216"/>
                    </a:lnTo>
                    <a:lnTo>
                      <a:pt x="1897" y="212"/>
                    </a:lnTo>
                    <a:lnTo>
                      <a:pt x="1906" y="206"/>
                    </a:lnTo>
                    <a:lnTo>
                      <a:pt x="1916" y="203"/>
                    </a:lnTo>
                    <a:lnTo>
                      <a:pt x="1923" y="200"/>
                    </a:lnTo>
                    <a:lnTo>
                      <a:pt x="1928" y="197"/>
                    </a:lnTo>
                    <a:lnTo>
                      <a:pt x="1934" y="196"/>
                    </a:lnTo>
                    <a:lnTo>
                      <a:pt x="1938" y="196"/>
                    </a:lnTo>
                    <a:lnTo>
                      <a:pt x="1946" y="193"/>
                    </a:lnTo>
                    <a:lnTo>
                      <a:pt x="1949" y="191"/>
                    </a:lnTo>
                    <a:lnTo>
                      <a:pt x="1953" y="188"/>
                    </a:lnTo>
                    <a:lnTo>
                      <a:pt x="1961" y="188"/>
                    </a:lnTo>
                    <a:lnTo>
                      <a:pt x="1965" y="187"/>
                    </a:lnTo>
                    <a:lnTo>
                      <a:pt x="1971" y="187"/>
                    </a:lnTo>
                    <a:lnTo>
                      <a:pt x="1976" y="184"/>
                    </a:lnTo>
                    <a:lnTo>
                      <a:pt x="1982" y="184"/>
                    </a:lnTo>
                    <a:lnTo>
                      <a:pt x="1989" y="182"/>
                    </a:lnTo>
                    <a:lnTo>
                      <a:pt x="2000" y="182"/>
                    </a:lnTo>
                    <a:lnTo>
                      <a:pt x="2007" y="182"/>
                    </a:lnTo>
                    <a:lnTo>
                      <a:pt x="2015" y="182"/>
                    </a:lnTo>
                    <a:lnTo>
                      <a:pt x="2017" y="182"/>
                    </a:lnTo>
                    <a:lnTo>
                      <a:pt x="2022" y="182"/>
                    </a:lnTo>
                    <a:lnTo>
                      <a:pt x="2028" y="184"/>
                    </a:lnTo>
                    <a:lnTo>
                      <a:pt x="2035" y="187"/>
                    </a:lnTo>
                    <a:lnTo>
                      <a:pt x="2041" y="188"/>
                    </a:lnTo>
                    <a:lnTo>
                      <a:pt x="2050" y="193"/>
                    </a:lnTo>
                    <a:lnTo>
                      <a:pt x="2059" y="196"/>
                    </a:lnTo>
                    <a:lnTo>
                      <a:pt x="2070" y="203"/>
                    </a:lnTo>
                    <a:lnTo>
                      <a:pt x="2079" y="204"/>
                    </a:lnTo>
                    <a:lnTo>
                      <a:pt x="2089" y="209"/>
                    </a:lnTo>
                    <a:lnTo>
                      <a:pt x="2094" y="213"/>
                    </a:lnTo>
                    <a:lnTo>
                      <a:pt x="2101" y="216"/>
                    </a:lnTo>
                    <a:lnTo>
                      <a:pt x="2107" y="218"/>
                    </a:lnTo>
                    <a:lnTo>
                      <a:pt x="2113" y="222"/>
                    </a:lnTo>
                    <a:lnTo>
                      <a:pt x="2118" y="225"/>
                    </a:lnTo>
                    <a:lnTo>
                      <a:pt x="2125" y="227"/>
                    </a:lnTo>
                    <a:lnTo>
                      <a:pt x="2131" y="231"/>
                    </a:lnTo>
                    <a:lnTo>
                      <a:pt x="2137" y="234"/>
                    </a:lnTo>
                    <a:lnTo>
                      <a:pt x="2143" y="236"/>
                    </a:lnTo>
                    <a:lnTo>
                      <a:pt x="2149" y="240"/>
                    </a:lnTo>
                    <a:lnTo>
                      <a:pt x="2155" y="244"/>
                    </a:lnTo>
                    <a:lnTo>
                      <a:pt x="2162" y="247"/>
                    </a:lnTo>
                    <a:lnTo>
                      <a:pt x="2168" y="252"/>
                    </a:lnTo>
                    <a:lnTo>
                      <a:pt x="2174" y="253"/>
                    </a:lnTo>
                    <a:lnTo>
                      <a:pt x="2179" y="256"/>
                    </a:lnTo>
                    <a:lnTo>
                      <a:pt x="2186" y="261"/>
                    </a:lnTo>
                    <a:lnTo>
                      <a:pt x="2192" y="265"/>
                    </a:lnTo>
                    <a:lnTo>
                      <a:pt x="2198" y="268"/>
                    </a:lnTo>
                    <a:lnTo>
                      <a:pt x="2206" y="272"/>
                    </a:lnTo>
                    <a:lnTo>
                      <a:pt x="2212" y="277"/>
                    </a:lnTo>
                    <a:lnTo>
                      <a:pt x="2216" y="278"/>
                    </a:lnTo>
                    <a:lnTo>
                      <a:pt x="2223" y="281"/>
                    </a:lnTo>
                    <a:lnTo>
                      <a:pt x="2228" y="285"/>
                    </a:lnTo>
                    <a:lnTo>
                      <a:pt x="2237" y="290"/>
                    </a:lnTo>
                    <a:lnTo>
                      <a:pt x="2240" y="292"/>
                    </a:lnTo>
                    <a:lnTo>
                      <a:pt x="2247" y="294"/>
                    </a:lnTo>
                    <a:lnTo>
                      <a:pt x="2252" y="299"/>
                    </a:lnTo>
                    <a:lnTo>
                      <a:pt x="2258" y="303"/>
                    </a:lnTo>
                    <a:lnTo>
                      <a:pt x="2267" y="309"/>
                    </a:lnTo>
                    <a:lnTo>
                      <a:pt x="2277" y="317"/>
                    </a:lnTo>
                    <a:lnTo>
                      <a:pt x="2286" y="321"/>
                    </a:lnTo>
                    <a:lnTo>
                      <a:pt x="2295" y="328"/>
                    </a:lnTo>
                    <a:lnTo>
                      <a:pt x="2301" y="333"/>
                    </a:lnTo>
                    <a:lnTo>
                      <a:pt x="2310" y="339"/>
                    </a:lnTo>
                    <a:lnTo>
                      <a:pt x="2317" y="343"/>
                    </a:lnTo>
                    <a:lnTo>
                      <a:pt x="2322" y="350"/>
                    </a:lnTo>
                    <a:lnTo>
                      <a:pt x="2325" y="355"/>
                    </a:lnTo>
                    <a:lnTo>
                      <a:pt x="2331" y="359"/>
                    </a:lnTo>
                    <a:lnTo>
                      <a:pt x="2334" y="364"/>
                    </a:lnTo>
                    <a:lnTo>
                      <a:pt x="2341" y="371"/>
                    </a:lnTo>
                    <a:lnTo>
                      <a:pt x="2343" y="375"/>
                    </a:lnTo>
                    <a:lnTo>
                      <a:pt x="2347" y="380"/>
                    </a:lnTo>
                    <a:lnTo>
                      <a:pt x="2355" y="389"/>
                    </a:lnTo>
                    <a:lnTo>
                      <a:pt x="2359" y="395"/>
                    </a:lnTo>
                    <a:lnTo>
                      <a:pt x="2364" y="399"/>
                    </a:lnTo>
                    <a:lnTo>
                      <a:pt x="2370" y="406"/>
                    </a:lnTo>
                    <a:lnTo>
                      <a:pt x="2374" y="414"/>
                    </a:lnTo>
                    <a:lnTo>
                      <a:pt x="2379" y="422"/>
                    </a:lnTo>
                    <a:lnTo>
                      <a:pt x="2383" y="429"/>
                    </a:lnTo>
                    <a:lnTo>
                      <a:pt x="2386" y="438"/>
                    </a:lnTo>
                    <a:lnTo>
                      <a:pt x="2394" y="445"/>
                    </a:lnTo>
                    <a:lnTo>
                      <a:pt x="2398" y="454"/>
                    </a:lnTo>
                    <a:lnTo>
                      <a:pt x="2400" y="461"/>
                    </a:lnTo>
                    <a:lnTo>
                      <a:pt x="2404" y="470"/>
                    </a:lnTo>
                    <a:lnTo>
                      <a:pt x="2409" y="476"/>
                    </a:lnTo>
                    <a:lnTo>
                      <a:pt x="2413" y="485"/>
                    </a:lnTo>
                    <a:lnTo>
                      <a:pt x="2416" y="494"/>
                    </a:lnTo>
                    <a:lnTo>
                      <a:pt x="2420" y="502"/>
                    </a:lnTo>
                    <a:lnTo>
                      <a:pt x="2422" y="510"/>
                    </a:lnTo>
                    <a:lnTo>
                      <a:pt x="2426" y="519"/>
                    </a:lnTo>
                    <a:lnTo>
                      <a:pt x="2428" y="527"/>
                    </a:lnTo>
                    <a:lnTo>
                      <a:pt x="2431" y="536"/>
                    </a:lnTo>
                    <a:lnTo>
                      <a:pt x="2433" y="543"/>
                    </a:lnTo>
                    <a:lnTo>
                      <a:pt x="2435" y="552"/>
                    </a:lnTo>
                    <a:lnTo>
                      <a:pt x="2435" y="561"/>
                    </a:lnTo>
                    <a:lnTo>
                      <a:pt x="2437" y="570"/>
                    </a:lnTo>
                    <a:lnTo>
                      <a:pt x="2437" y="577"/>
                    </a:lnTo>
                    <a:lnTo>
                      <a:pt x="2437" y="586"/>
                    </a:lnTo>
                    <a:lnTo>
                      <a:pt x="2437" y="592"/>
                    </a:lnTo>
                    <a:lnTo>
                      <a:pt x="2437" y="600"/>
                    </a:lnTo>
                    <a:lnTo>
                      <a:pt x="2437" y="607"/>
                    </a:lnTo>
                    <a:lnTo>
                      <a:pt x="2437" y="616"/>
                    </a:lnTo>
                    <a:lnTo>
                      <a:pt x="2437" y="620"/>
                    </a:lnTo>
                    <a:lnTo>
                      <a:pt x="2435" y="626"/>
                    </a:lnTo>
                    <a:lnTo>
                      <a:pt x="2435" y="633"/>
                    </a:lnTo>
                    <a:lnTo>
                      <a:pt x="2435" y="640"/>
                    </a:lnTo>
                    <a:lnTo>
                      <a:pt x="2433" y="644"/>
                    </a:lnTo>
                    <a:lnTo>
                      <a:pt x="2433" y="651"/>
                    </a:lnTo>
                    <a:lnTo>
                      <a:pt x="2431" y="656"/>
                    </a:lnTo>
                    <a:lnTo>
                      <a:pt x="2431" y="663"/>
                    </a:lnTo>
                    <a:lnTo>
                      <a:pt x="2428" y="672"/>
                    </a:lnTo>
                    <a:lnTo>
                      <a:pt x="2426" y="681"/>
                    </a:lnTo>
                    <a:lnTo>
                      <a:pt x="2422" y="689"/>
                    </a:lnTo>
                    <a:lnTo>
                      <a:pt x="2418" y="697"/>
                    </a:lnTo>
                    <a:lnTo>
                      <a:pt x="2413" y="703"/>
                    </a:lnTo>
                    <a:lnTo>
                      <a:pt x="2409" y="710"/>
                    </a:lnTo>
                    <a:lnTo>
                      <a:pt x="2404" y="713"/>
                    </a:lnTo>
                    <a:lnTo>
                      <a:pt x="2398" y="721"/>
                    </a:lnTo>
                    <a:lnTo>
                      <a:pt x="2394" y="723"/>
                    </a:lnTo>
                    <a:lnTo>
                      <a:pt x="2386" y="728"/>
                    </a:lnTo>
                    <a:lnTo>
                      <a:pt x="2383" y="728"/>
                    </a:lnTo>
                    <a:lnTo>
                      <a:pt x="2379" y="728"/>
                    </a:lnTo>
                    <a:lnTo>
                      <a:pt x="2371" y="729"/>
                    </a:lnTo>
                    <a:lnTo>
                      <a:pt x="2367" y="729"/>
                    </a:lnTo>
                    <a:lnTo>
                      <a:pt x="2361" y="729"/>
                    </a:lnTo>
                    <a:lnTo>
                      <a:pt x="2355" y="732"/>
                    </a:lnTo>
                    <a:lnTo>
                      <a:pt x="2347" y="732"/>
                    </a:lnTo>
                    <a:lnTo>
                      <a:pt x="2341" y="734"/>
                    </a:lnTo>
                    <a:lnTo>
                      <a:pt x="2334" y="734"/>
                    </a:lnTo>
                    <a:lnTo>
                      <a:pt x="2325" y="734"/>
                    </a:lnTo>
                    <a:lnTo>
                      <a:pt x="2319" y="734"/>
                    </a:lnTo>
                    <a:lnTo>
                      <a:pt x="2313" y="734"/>
                    </a:lnTo>
                    <a:lnTo>
                      <a:pt x="2304" y="734"/>
                    </a:lnTo>
                    <a:lnTo>
                      <a:pt x="2295" y="734"/>
                    </a:lnTo>
                    <a:lnTo>
                      <a:pt x="2289" y="734"/>
                    </a:lnTo>
                    <a:lnTo>
                      <a:pt x="2280" y="734"/>
                    </a:lnTo>
                    <a:lnTo>
                      <a:pt x="2273" y="732"/>
                    </a:lnTo>
                    <a:lnTo>
                      <a:pt x="2264" y="732"/>
                    </a:lnTo>
                    <a:lnTo>
                      <a:pt x="2256" y="729"/>
                    </a:lnTo>
                    <a:lnTo>
                      <a:pt x="2249" y="729"/>
                    </a:lnTo>
                    <a:lnTo>
                      <a:pt x="2240" y="728"/>
                    </a:lnTo>
                    <a:lnTo>
                      <a:pt x="2234" y="728"/>
                    </a:lnTo>
                    <a:lnTo>
                      <a:pt x="2225" y="725"/>
                    </a:lnTo>
                    <a:lnTo>
                      <a:pt x="2219" y="725"/>
                    </a:lnTo>
                    <a:lnTo>
                      <a:pt x="2212" y="723"/>
                    </a:lnTo>
                    <a:lnTo>
                      <a:pt x="2206" y="721"/>
                    </a:lnTo>
                    <a:lnTo>
                      <a:pt x="2198" y="719"/>
                    </a:lnTo>
                    <a:lnTo>
                      <a:pt x="2192" y="716"/>
                    </a:lnTo>
                    <a:lnTo>
                      <a:pt x="2188" y="713"/>
                    </a:lnTo>
                    <a:lnTo>
                      <a:pt x="2182" y="712"/>
                    </a:lnTo>
                    <a:lnTo>
                      <a:pt x="2177" y="712"/>
                    </a:lnTo>
                    <a:lnTo>
                      <a:pt x="2174" y="710"/>
                    </a:lnTo>
                    <a:lnTo>
                      <a:pt x="2164" y="703"/>
                    </a:lnTo>
                    <a:lnTo>
                      <a:pt x="2155" y="697"/>
                    </a:lnTo>
                    <a:lnTo>
                      <a:pt x="2146" y="691"/>
                    </a:lnTo>
                    <a:lnTo>
                      <a:pt x="2137" y="685"/>
                    </a:lnTo>
                    <a:lnTo>
                      <a:pt x="2127" y="678"/>
                    </a:lnTo>
                    <a:lnTo>
                      <a:pt x="2118" y="673"/>
                    </a:lnTo>
                    <a:lnTo>
                      <a:pt x="2107" y="667"/>
                    </a:lnTo>
                    <a:lnTo>
                      <a:pt x="2098" y="660"/>
                    </a:lnTo>
                    <a:lnTo>
                      <a:pt x="2089" y="656"/>
                    </a:lnTo>
                    <a:lnTo>
                      <a:pt x="2080" y="648"/>
                    </a:lnTo>
                    <a:lnTo>
                      <a:pt x="2074" y="644"/>
                    </a:lnTo>
                    <a:lnTo>
                      <a:pt x="2068" y="642"/>
                    </a:lnTo>
                    <a:lnTo>
                      <a:pt x="2064" y="638"/>
                    </a:lnTo>
                    <a:lnTo>
                      <a:pt x="2059" y="635"/>
                    </a:lnTo>
                    <a:lnTo>
                      <a:pt x="2056" y="633"/>
                    </a:lnTo>
                    <a:lnTo>
                      <a:pt x="1967" y="560"/>
                    </a:lnTo>
                    <a:lnTo>
                      <a:pt x="1953" y="601"/>
                    </a:lnTo>
                    <a:lnTo>
                      <a:pt x="1953" y="601"/>
                    </a:lnTo>
                    <a:close/>
                  </a:path>
                </a:pathLst>
              </a:custGeom>
              <a:solidFill>
                <a:srgbClr val="BD8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596901" y="2030413"/>
                <a:ext cx="47625" cy="6191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7" y="4"/>
                  </a:cxn>
                  <a:cxn ang="0">
                    <a:pos x="20" y="16"/>
                  </a:cxn>
                  <a:cxn ang="0">
                    <a:pos x="18" y="28"/>
                  </a:cxn>
                  <a:cxn ang="0">
                    <a:pos x="20" y="41"/>
                  </a:cxn>
                  <a:cxn ang="0">
                    <a:pos x="27" y="53"/>
                  </a:cxn>
                  <a:cxn ang="0">
                    <a:pos x="36" y="59"/>
                  </a:cxn>
                  <a:cxn ang="0">
                    <a:pos x="48" y="63"/>
                  </a:cxn>
                  <a:cxn ang="0">
                    <a:pos x="57" y="68"/>
                  </a:cxn>
                  <a:cxn ang="0">
                    <a:pos x="62" y="79"/>
                  </a:cxn>
                  <a:cxn ang="0">
                    <a:pos x="60" y="85"/>
                  </a:cxn>
                  <a:cxn ang="0">
                    <a:pos x="42" y="90"/>
                  </a:cxn>
                  <a:cxn ang="0">
                    <a:pos x="23" y="99"/>
                  </a:cxn>
                  <a:cxn ang="0">
                    <a:pos x="5" y="109"/>
                  </a:cxn>
                  <a:cxn ang="0">
                    <a:pos x="5" y="116"/>
                  </a:cxn>
                  <a:cxn ang="0">
                    <a:pos x="18" y="135"/>
                  </a:cxn>
                  <a:cxn ang="0">
                    <a:pos x="29" y="146"/>
                  </a:cxn>
                  <a:cxn ang="0">
                    <a:pos x="44" y="153"/>
                  </a:cxn>
                  <a:cxn ang="0">
                    <a:pos x="57" y="156"/>
                  </a:cxn>
                  <a:cxn ang="0">
                    <a:pos x="71" y="156"/>
                  </a:cxn>
                  <a:cxn ang="0">
                    <a:pos x="81" y="150"/>
                  </a:cxn>
                  <a:cxn ang="0">
                    <a:pos x="93" y="144"/>
                  </a:cxn>
                  <a:cxn ang="0">
                    <a:pos x="102" y="135"/>
                  </a:cxn>
                  <a:cxn ang="0">
                    <a:pos x="111" y="126"/>
                  </a:cxn>
                  <a:cxn ang="0">
                    <a:pos x="117" y="115"/>
                  </a:cxn>
                  <a:cxn ang="0">
                    <a:pos x="118" y="101"/>
                  </a:cxn>
                  <a:cxn ang="0">
                    <a:pos x="121" y="88"/>
                  </a:cxn>
                  <a:cxn ang="0">
                    <a:pos x="121" y="75"/>
                  </a:cxn>
                  <a:cxn ang="0">
                    <a:pos x="117" y="63"/>
                  </a:cxn>
                  <a:cxn ang="0">
                    <a:pos x="111" y="50"/>
                  </a:cxn>
                  <a:cxn ang="0">
                    <a:pos x="102" y="38"/>
                  </a:cxn>
                  <a:cxn ang="0">
                    <a:pos x="90" y="28"/>
                  </a:cxn>
                  <a:cxn ang="0">
                    <a:pos x="78" y="20"/>
                  </a:cxn>
                  <a:cxn ang="0">
                    <a:pos x="66" y="13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42" y="0"/>
                  </a:cxn>
                </a:cxnLst>
                <a:rect l="0" t="0" r="r" b="b"/>
                <a:pathLst>
                  <a:path w="121" h="156">
                    <a:moveTo>
                      <a:pt x="42" y="0"/>
                    </a:moveTo>
                    <a:lnTo>
                      <a:pt x="36" y="0"/>
                    </a:lnTo>
                    <a:lnTo>
                      <a:pt x="32" y="3"/>
                    </a:lnTo>
                    <a:lnTo>
                      <a:pt x="27" y="4"/>
                    </a:lnTo>
                    <a:lnTo>
                      <a:pt x="24" y="10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18" y="28"/>
                    </a:lnTo>
                    <a:lnTo>
                      <a:pt x="20" y="34"/>
                    </a:lnTo>
                    <a:lnTo>
                      <a:pt x="20" y="41"/>
                    </a:lnTo>
                    <a:lnTo>
                      <a:pt x="24" y="47"/>
                    </a:lnTo>
                    <a:lnTo>
                      <a:pt x="27" y="53"/>
                    </a:lnTo>
                    <a:lnTo>
                      <a:pt x="32" y="56"/>
                    </a:lnTo>
                    <a:lnTo>
                      <a:pt x="36" y="59"/>
                    </a:lnTo>
                    <a:lnTo>
                      <a:pt x="42" y="63"/>
                    </a:lnTo>
                    <a:lnTo>
                      <a:pt x="48" y="63"/>
                    </a:lnTo>
                    <a:lnTo>
                      <a:pt x="57" y="63"/>
                    </a:lnTo>
                    <a:lnTo>
                      <a:pt x="57" y="68"/>
                    </a:lnTo>
                    <a:lnTo>
                      <a:pt x="60" y="75"/>
                    </a:lnTo>
                    <a:lnTo>
                      <a:pt x="62" y="79"/>
                    </a:lnTo>
                    <a:lnTo>
                      <a:pt x="64" y="85"/>
                    </a:lnTo>
                    <a:lnTo>
                      <a:pt x="60" y="85"/>
                    </a:lnTo>
                    <a:lnTo>
                      <a:pt x="51" y="88"/>
                    </a:lnTo>
                    <a:lnTo>
                      <a:pt x="42" y="90"/>
                    </a:lnTo>
                    <a:lnTo>
                      <a:pt x="33" y="94"/>
                    </a:lnTo>
                    <a:lnTo>
                      <a:pt x="23" y="99"/>
                    </a:lnTo>
                    <a:lnTo>
                      <a:pt x="14" y="103"/>
                    </a:lnTo>
                    <a:lnTo>
                      <a:pt x="5" y="109"/>
                    </a:lnTo>
                    <a:lnTo>
                      <a:pt x="0" y="110"/>
                    </a:lnTo>
                    <a:lnTo>
                      <a:pt x="5" y="116"/>
                    </a:lnTo>
                    <a:lnTo>
                      <a:pt x="11" y="126"/>
                    </a:lnTo>
                    <a:lnTo>
                      <a:pt x="18" y="135"/>
                    </a:lnTo>
                    <a:lnTo>
                      <a:pt x="23" y="144"/>
                    </a:lnTo>
                    <a:lnTo>
                      <a:pt x="29" y="146"/>
                    </a:lnTo>
                    <a:lnTo>
                      <a:pt x="38" y="150"/>
                    </a:lnTo>
                    <a:lnTo>
                      <a:pt x="44" y="153"/>
                    </a:lnTo>
                    <a:lnTo>
                      <a:pt x="51" y="156"/>
                    </a:lnTo>
                    <a:lnTo>
                      <a:pt x="57" y="156"/>
                    </a:lnTo>
                    <a:lnTo>
                      <a:pt x="64" y="156"/>
                    </a:lnTo>
                    <a:lnTo>
                      <a:pt x="71" y="156"/>
                    </a:lnTo>
                    <a:lnTo>
                      <a:pt x="78" y="153"/>
                    </a:lnTo>
                    <a:lnTo>
                      <a:pt x="81" y="150"/>
                    </a:lnTo>
                    <a:lnTo>
                      <a:pt x="88" y="146"/>
                    </a:lnTo>
                    <a:lnTo>
                      <a:pt x="93" y="144"/>
                    </a:lnTo>
                    <a:lnTo>
                      <a:pt x="99" y="140"/>
                    </a:lnTo>
                    <a:lnTo>
                      <a:pt x="102" y="135"/>
                    </a:lnTo>
                    <a:lnTo>
                      <a:pt x="108" y="132"/>
                    </a:lnTo>
                    <a:lnTo>
                      <a:pt x="111" y="126"/>
                    </a:lnTo>
                    <a:lnTo>
                      <a:pt x="114" y="122"/>
                    </a:lnTo>
                    <a:lnTo>
                      <a:pt x="117" y="115"/>
                    </a:lnTo>
                    <a:lnTo>
                      <a:pt x="118" y="109"/>
                    </a:lnTo>
                    <a:lnTo>
                      <a:pt x="118" y="101"/>
                    </a:lnTo>
                    <a:lnTo>
                      <a:pt x="121" y="94"/>
                    </a:lnTo>
                    <a:lnTo>
                      <a:pt x="121" y="88"/>
                    </a:lnTo>
                    <a:lnTo>
                      <a:pt x="121" y="81"/>
                    </a:lnTo>
                    <a:lnTo>
                      <a:pt x="121" y="75"/>
                    </a:lnTo>
                    <a:lnTo>
                      <a:pt x="121" y="69"/>
                    </a:lnTo>
                    <a:lnTo>
                      <a:pt x="117" y="63"/>
                    </a:lnTo>
                    <a:lnTo>
                      <a:pt x="114" y="56"/>
                    </a:lnTo>
                    <a:lnTo>
                      <a:pt x="111" y="50"/>
                    </a:lnTo>
                    <a:lnTo>
                      <a:pt x="108" y="45"/>
                    </a:lnTo>
                    <a:lnTo>
                      <a:pt x="102" y="38"/>
                    </a:lnTo>
                    <a:lnTo>
                      <a:pt x="97" y="32"/>
                    </a:lnTo>
                    <a:lnTo>
                      <a:pt x="90" y="28"/>
                    </a:lnTo>
                    <a:lnTo>
                      <a:pt x="84" y="23"/>
                    </a:lnTo>
                    <a:lnTo>
                      <a:pt x="78" y="20"/>
                    </a:lnTo>
                    <a:lnTo>
                      <a:pt x="72" y="19"/>
                    </a:lnTo>
                    <a:lnTo>
                      <a:pt x="66" y="13"/>
                    </a:lnTo>
                    <a:lnTo>
                      <a:pt x="62" y="12"/>
                    </a:lnTo>
                    <a:lnTo>
                      <a:pt x="55" y="7"/>
                    </a:lnTo>
                    <a:lnTo>
                      <a:pt x="48" y="4"/>
                    </a:lnTo>
                    <a:lnTo>
                      <a:pt x="44" y="3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9C7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1050926" y="1562100"/>
                <a:ext cx="50800" cy="55563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8" y="0"/>
                  </a:cxn>
                  <a:cxn ang="0">
                    <a:pos x="21" y="0"/>
                  </a:cxn>
                  <a:cxn ang="0">
                    <a:pos x="18" y="2"/>
                  </a:cxn>
                  <a:cxn ang="0">
                    <a:pos x="12" y="5"/>
                  </a:cxn>
                  <a:cxn ang="0">
                    <a:pos x="6" y="9"/>
                  </a:cxn>
                  <a:cxn ang="0">
                    <a:pos x="2" y="13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2" y="31"/>
                  </a:cxn>
                  <a:cxn ang="0">
                    <a:pos x="6" y="37"/>
                  </a:cxn>
                  <a:cxn ang="0">
                    <a:pos x="11" y="43"/>
                  </a:cxn>
                  <a:cxn ang="0">
                    <a:pos x="15" y="46"/>
                  </a:cxn>
                  <a:cxn ang="0">
                    <a:pos x="21" y="53"/>
                  </a:cxn>
                  <a:cxn ang="0">
                    <a:pos x="30" y="61"/>
                  </a:cxn>
                  <a:cxn ang="0">
                    <a:pos x="37" y="65"/>
                  </a:cxn>
                  <a:cxn ang="0">
                    <a:pos x="43" y="70"/>
                  </a:cxn>
                  <a:cxn ang="0">
                    <a:pos x="52" y="74"/>
                  </a:cxn>
                  <a:cxn ang="0">
                    <a:pos x="58" y="78"/>
                  </a:cxn>
                  <a:cxn ang="0">
                    <a:pos x="66" y="78"/>
                  </a:cxn>
                  <a:cxn ang="0">
                    <a:pos x="72" y="80"/>
                  </a:cxn>
                  <a:cxn ang="0">
                    <a:pos x="75" y="86"/>
                  </a:cxn>
                  <a:cxn ang="0">
                    <a:pos x="79" y="89"/>
                  </a:cxn>
                  <a:cxn ang="0">
                    <a:pos x="79" y="96"/>
                  </a:cxn>
                  <a:cxn ang="0">
                    <a:pos x="81" y="102"/>
                  </a:cxn>
                  <a:cxn ang="0">
                    <a:pos x="81" y="110"/>
                  </a:cxn>
                  <a:cxn ang="0">
                    <a:pos x="81" y="117"/>
                  </a:cxn>
                  <a:cxn ang="0">
                    <a:pos x="81" y="123"/>
                  </a:cxn>
                  <a:cxn ang="0">
                    <a:pos x="81" y="130"/>
                  </a:cxn>
                  <a:cxn ang="0">
                    <a:pos x="82" y="134"/>
                  </a:cxn>
                  <a:cxn ang="0">
                    <a:pos x="85" y="139"/>
                  </a:cxn>
                  <a:cxn ang="0">
                    <a:pos x="87" y="142"/>
                  </a:cxn>
                  <a:cxn ang="0">
                    <a:pos x="94" y="143"/>
                  </a:cxn>
                  <a:cxn ang="0">
                    <a:pos x="98" y="143"/>
                  </a:cxn>
                  <a:cxn ang="0">
                    <a:pos x="109" y="142"/>
                  </a:cxn>
                  <a:cxn ang="0">
                    <a:pos x="112" y="134"/>
                  </a:cxn>
                  <a:cxn ang="0">
                    <a:pos x="118" y="130"/>
                  </a:cxn>
                  <a:cxn ang="0">
                    <a:pos x="120" y="123"/>
                  </a:cxn>
                  <a:cxn ang="0">
                    <a:pos x="122" y="117"/>
                  </a:cxn>
                  <a:cxn ang="0">
                    <a:pos x="124" y="112"/>
                  </a:cxn>
                  <a:cxn ang="0">
                    <a:pos x="124" y="105"/>
                  </a:cxn>
                  <a:cxn ang="0">
                    <a:pos x="127" y="101"/>
                  </a:cxn>
                  <a:cxn ang="0">
                    <a:pos x="127" y="93"/>
                  </a:cxn>
                  <a:cxn ang="0">
                    <a:pos x="127" y="87"/>
                  </a:cxn>
                  <a:cxn ang="0">
                    <a:pos x="124" y="83"/>
                  </a:cxn>
                  <a:cxn ang="0">
                    <a:pos x="124" y="76"/>
                  </a:cxn>
                  <a:cxn ang="0">
                    <a:pos x="122" y="70"/>
                  </a:cxn>
                  <a:cxn ang="0">
                    <a:pos x="118" y="61"/>
                  </a:cxn>
                  <a:cxn ang="0">
                    <a:pos x="114" y="49"/>
                  </a:cxn>
                  <a:cxn ang="0">
                    <a:pos x="105" y="37"/>
                  </a:cxn>
                  <a:cxn ang="0">
                    <a:pos x="96" y="31"/>
                  </a:cxn>
                  <a:cxn ang="0">
                    <a:pos x="87" y="22"/>
                  </a:cxn>
                  <a:cxn ang="0">
                    <a:pos x="79" y="15"/>
                  </a:cxn>
                  <a:cxn ang="0">
                    <a:pos x="72" y="13"/>
                  </a:cxn>
                  <a:cxn ang="0">
                    <a:pos x="66" y="9"/>
                  </a:cxn>
                  <a:cxn ang="0">
                    <a:pos x="61" y="6"/>
                  </a:cxn>
                  <a:cxn ang="0">
                    <a:pos x="57" y="5"/>
                  </a:cxn>
                  <a:cxn ang="0">
                    <a:pos x="51" y="2"/>
                  </a:cxn>
                  <a:cxn ang="0">
                    <a:pos x="46" y="2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5" y="0"/>
                  </a:cxn>
                </a:cxnLst>
                <a:rect l="0" t="0" r="r" b="b"/>
                <a:pathLst>
                  <a:path w="127" h="143">
                    <a:moveTo>
                      <a:pt x="35" y="0"/>
                    </a:moveTo>
                    <a:lnTo>
                      <a:pt x="28" y="0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2" y="5"/>
                    </a:lnTo>
                    <a:lnTo>
                      <a:pt x="6" y="9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31"/>
                    </a:lnTo>
                    <a:lnTo>
                      <a:pt x="6" y="37"/>
                    </a:lnTo>
                    <a:lnTo>
                      <a:pt x="11" y="43"/>
                    </a:lnTo>
                    <a:lnTo>
                      <a:pt x="15" y="46"/>
                    </a:lnTo>
                    <a:lnTo>
                      <a:pt x="21" y="53"/>
                    </a:lnTo>
                    <a:lnTo>
                      <a:pt x="30" y="61"/>
                    </a:lnTo>
                    <a:lnTo>
                      <a:pt x="37" y="65"/>
                    </a:lnTo>
                    <a:lnTo>
                      <a:pt x="43" y="70"/>
                    </a:lnTo>
                    <a:lnTo>
                      <a:pt x="52" y="74"/>
                    </a:lnTo>
                    <a:lnTo>
                      <a:pt x="58" y="78"/>
                    </a:lnTo>
                    <a:lnTo>
                      <a:pt x="66" y="78"/>
                    </a:lnTo>
                    <a:lnTo>
                      <a:pt x="72" y="80"/>
                    </a:lnTo>
                    <a:lnTo>
                      <a:pt x="75" y="86"/>
                    </a:lnTo>
                    <a:lnTo>
                      <a:pt x="79" y="89"/>
                    </a:lnTo>
                    <a:lnTo>
                      <a:pt x="79" y="96"/>
                    </a:lnTo>
                    <a:lnTo>
                      <a:pt x="81" y="102"/>
                    </a:lnTo>
                    <a:lnTo>
                      <a:pt x="81" y="110"/>
                    </a:lnTo>
                    <a:lnTo>
                      <a:pt x="81" y="117"/>
                    </a:lnTo>
                    <a:lnTo>
                      <a:pt x="81" y="123"/>
                    </a:lnTo>
                    <a:lnTo>
                      <a:pt x="81" y="130"/>
                    </a:lnTo>
                    <a:lnTo>
                      <a:pt x="82" y="134"/>
                    </a:lnTo>
                    <a:lnTo>
                      <a:pt x="85" y="139"/>
                    </a:lnTo>
                    <a:lnTo>
                      <a:pt x="87" y="142"/>
                    </a:lnTo>
                    <a:lnTo>
                      <a:pt x="94" y="143"/>
                    </a:lnTo>
                    <a:lnTo>
                      <a:pt x="98" y="143"/>
                    </a:lnTo>
                    <a:lnTo>
                      <a:pt x="109" y="142"/>
                    </a:lnTo>
                    <a:lnTo>
                      <a:pt x="112" y="134"/>
                    </a:lnTo>
                    <a:lnTo>
                      <a:pt x="118" y="130"/>
                    </a:lnTo>
                    <a:lnTo>
                      <a:pt x="120" y="123"/>
                    </a:lnTo>
                    <a:lnTo>
                      <a:pt x="122" y="117"/>
                    </a:lnTo>
                    <a:lnTo>
                      <a:pt x="124" y="112"/>
                    </a:lnTo>
                    <a:lnTo>
                      <a:pt x="124" y="105"/>
                    </a:lnTo>
                    <a:lnTo>
                      <a:pt x="127" y="101"/>
                    </a:lnTo>
                    <a:lnTo>
                      <a:pt x="127" y="93"/>
                    </a:lnTo>
                    <a:lnTo>
                      <a:pt x="127" y="87"/>
                    </a:lnTo>
                    <a:lnTo>
                      <a:pt x="124" y="83"/>
                    </a:lnTo>
                    <a:lnTo>
                      <a:pt x="124" y="76"/>
                    </a:lnTo>
                    <a:lnTo>
                      <a:pt x="122" y="70"/>
                    </a:lnTo>
                    <a:lnTo>
                      <a:pt x="118" y="61"/>
                    </a:lnTo>
                    <a:lnTo>
                      <a:pt x="114" y="49"/>
                    </a:lnTo>
                    <a:lnTo>
                      <a:pt x="105" y="37"/>
                    </a:lnTo>
                    <a:lnTo>
                      <a:pt x="96" y="31"/>
                    </a:lnTo>
                    <a:lnTo>
                      <a:pt x="87" y="22"/>
                    </a:lnTo>
                    <a:lnTo>
                      <a:pt x="79" y="15"/>
                    </a:lnTo>
                    <a:lnTo>
                      <a:pt x="72" y="13"/>
                    </a:lnTo>
                    <a:lnTo>
                      <a:pt x="66" y="9"/>
                    </a:lnTo>
                    <a:lnTo>
                      <a:pt x="61" y="6"/>
                    </a:lnTo>
                    <a:lnTo>
                      <a:pt x="57" y="5"/>
                    </a:lnTo>
                    <a:lnTo>
                      <a:pt x="51" y="2"/>
                    </a:lnTo>
                    <a:lnTo>
                      <a:pt x="46" y="2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9C7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1111251" y="1601788"/>
                <a:ext cx="55563" cy="4921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3" y="0"/>
                  </a:cxn>
                  <a:cxn ang="0">
                    <a:pos x="49" y="1"/>
                  </a:cxn>
                  <a:cxn ang="0">
                    <a:pos x="42" y="4"/>
                  </a:cxn>
                  <a:cxn ang="0">
                    <a:pos x="36" y="9"/>
                  </a:cxn>
                  <a:cxn ang="0">
                    <a:pos x="27" y="11"/>
                  </a:cxn>
                  <a:cxn ang="0">
                    <a:pos x="21" y="16"/>
                  </a:cxn>
                  <a:cxn ang="0">
                    <a:pos x="12" y="20"/>
                  </a:cxn>
                  <a:cxn ang="0">
                    <a:pos x="7" y="22"/>
                  </a:cxn>
                  <a:cxn ang="0">
                    <a:pos x="6" y="31"/>
                  </a:cxn>
                  <a:cxn ang="0">
                    <a:pos x="6" y="38"/>
                  </a:cxn>
                  <a:cxn ang="0">
                    <a:pos x="3" y="47"/>
                  </a:cxn>
                  <a:cxn ang="0">
                    <a:pos x="0" y="56"/>
                  </a:cxn>
                  <a:cxn ang="0">
                    <a:pos x="7" y="58"/>
                  </a:cxn>
                  <a:cxn ang="0">
                    <a:pos x="16" y="63"/>
                  </a:cxn>
                  <a:cxn ang="0">
                    <a:pos x="25" y="67"/>
                  </a:cxn>
                  <a:cxn ang="0">
                    <a:pos x="33" y="76"/>
                  </a:cxn>
                  <a:cxn ang="0">
                    <a:pos x="40" y="81"/>
                  </a:cxn>
                  <a:cxn ang="0">
                    <a:pos x="49" y="90"/>
                  </a:cxn>
                  <a:cxn ang="0">
                    <a:pos x="55" y="97"/>
                  </a:cxn>
                  <a:cxn ang="0">
                    <a:pos x="64" y="103"/>
                  </a:cxn>
                  <a:cxn ang="0">
                    <a:pos x="73" y="110"/>
                  </a:cxn>
                  <a:cxn ang="0">
                    <a:pos x="79" y="114"/>
                  </a:cxn>
                  <a:cxn ang="0">
                    <a:pos x="88" y="119"/>
                  </a:cxn>
                  <a:cxn ang="0">
                    <a:pos x="97" y="123"/>
                  </a:cxn>
                  <a:cxn ang="0">
                    <a:pos x="103" y="123"/>
                  </a:cxn>
                  <a:cxn ang="0">
                    <a:pos x="112" y="123"/>
                  </a:cxn>
                  <a:cxn ang="0">
                    <a:pos x="121" y="119"/>
                  </a:cxn>
                  <a:cxn ang="0">
                    <a:pos x="131" y="114"/>
                  </a:cxn>
                  <a:cxn ang="0">
                    <a:pos x="131" y="107"/>
                  </a:cxn>
                  <a:cxn ang="0">
                    <a:pos x="136" y="101"/>
                  </a:cxn>
                  <a:cxn ang="0">
                    <a:pos x="139" y="97"/>
                  </a:cxn>
                  <a:cxn ang="0">
                    <a:pos x="140" y="91"/>
                  </a:cxn>
                  <a:cxn ang="0">
                    <a:pos x="143" y="81"/>
                  </a:cxn>
                  <a:cxn ang="0">
                    <a:pos x="143" y="72"/>
                  </a:cxn>
                  <a:cxn ang="0">
                    <a:pos x="140" y="63"/>
                  </a:cxn>
                  <a:cxn ang="0">
                    <a:pos x="140" y="54"/>
                  </a:cxn>
                  <a:cxn ang="0">
                    <a:pos x="136" y="44"/>
                  </a:cxn>
                  <a:cxn ang="0">
                    <a:pos x="131" y="41"/>
                  </a:cxn>
                  <a:cxn ang="0">
                    <a:pos x="125" y="33"/>
                  </a:cxn>
                  <a:cxn ang="0">
                    <a:pos x="119" y="26"/>
                  </a:cxn>
                  <a:cxn ang="0">
                    <a:pos x="112" y="22"/>
                  </a:cxn>
                  <a:cxn ang="0">
                    <a:pos x="103" y="17"/>
                  </a:cxn>
                  <a:cxn ang="0">
                    <a:pos x="94" y="16"/>
                  </a:cxn>
                  <a:cxn ang="0">
                    <a:pos x="86" y="11"/>
                  </a:cxn>
                  <a:cxn ang="0">
                    <a:pos x="77" y="9"/>
                  </a:cxn>
                  <a:cxn ang="0">
                    <a:pos x="68" y="9"/>
                  </a:cxn>
                  <a:cxn ang="0">
                    <a:pos x="61" y="4"/>
                  </a:cxn>
                  <a:cxn ang="0">
                    <a:pos x="58" y="0"/>
                  </a:cxn>
                  <a:cxn ang="0">
                    <a:pos x="58" y="0"/>
                  </a:cxn>
                </a:cxnLst>
                <a:rect l="0" t="0" r="r" b="b"/>
                <a:pathLst>
                  <a:path w="143" h="123">
                    <a:moveTo>
                      <a:pt x="58" y="0"/>
                    </a:moveTo>
                    <a:lnTo>
                      <a:pt x="53" y="0"/>
                    </a:lnTo>
                    <a:lnTo>
                      <a:pt x="49" y="1"/>
                    </a:lnTo>
                    <a:lnTo>
                      <a:pt x="42" y="4"/>
                    </a:lnTo>
                    <a:lnTo>
                      <a:pt x="36" y="9"/>
                    </a:lnTo>
                    <a:lnTo>
                      <a:pt x="27" y="11"/>
                    </a:lnTo>
                    <a:lnTo>
                      <a:pt x="21" y="16"/>
                    </a:lnTo>
                    <a:lnTo>
                      <a:pt x="12" y="20"/>
                    </a:lnTo>
                    <a:lnTo>
                      <a:pt x="7" y="22"/>
                    </a:lnTo>
                    <a:lnTo>
                      <a:pt x="6" y="31"/>
                    </a:lnTo>
                    <a:lnTo>
                      <a:pt x="6" y="38"/>
                    </a:lnTo>
                    <a:lnTo>
                      <a:pt x="3" y="47"/>
                    </a:lnTo>
                    <a:lnTo>
                      <a:pt x="0" y="56"/>
                    </a:lnTo>
                    <a:lnTo>
                      <a:pt x="7" y="58"/>
                    </a:lnTo>
                    <a:lnTo>
                      <a:pt x="16" y="63"/>
                    </a:lnTo>
                    <a:lnTo>
                      <a:pt x="25" y="67"/>
                    </a:lnTo>
                    <a:lnTo>
                      <a:pt x="33" y="76"/>
                    </a:lnTo>
                    <a:lnTo>
                      <a:pt x="40" y="81"/>
                    </a:lnTo>
                    <a:lnTo>
                      <a:pt x="49" y="90"/>
                    </a:lnTo>
                    <a:lnTo>
                      <a:pt x="55" y="97"/>
                    </a:lnTo>
                    <a:lnTo>
                      <a:pt x="64" y="103"/>
                    </a:lnTo>
                    <a:lnTo>
                      <a:pt x="73" y="110"/>
                    </a:lnTo>
                    <a:lnTo>
                      <a:pt x="79" y="114"/>
                    </a:lnTo>
                    <a:lnTo>
                      <a:pt x="88" y="119"/>
                    </a:lnTo>
                    <a:lnTo>
                      <a:pt x="97" y="123"/>
                    </a:lnTo>
                    <a:lnTo>
                      <a:pt x="103" y="123"/>
                    </a:lnTo>
                    <a:lnTo>
                      <a:pt x="112" y="123"/>
                    </a:lnTo>
                    <a:lnTo>
                      <a:pt x="121" y="119"/>
                    </a:lnTo>
                    <a:lnTo>
                      <a:pt x="131" y="114"/>
                    </a:lnTo>
                    <a:lnTo>
                      <a:pt x="131" y="107"/>
                    </a:lnTo>
                    <a:lnTo>
                      <a:pt x="136" y="101"/>
                    </a:lnTo>
                    <a:lnTo>
                      <a:pt x="139" y="97"/>
                    </a:lnTo>
                    <a:lnTo>
                      <a:pt x="140" y="91"/>
                    </a:lnTo>
                    <a:lnTo>
                      <a:pt x="143" y="81"/>
                    </a:lnTo>
                    <a:lnTo>
                      <a:pt x="143" y="72"/>
                    </a:lnTo>
                    <a:lnTo>
                      <a:pt x="140" y="63"/>
                    </a:lnTo>
                    <a:lnTo>
                      <a:pt x="140" y="54"/>
                    </a:lnTo>
                    <a:lnTo>
                      <a:pt x="136" y="44"/>
                    </a:lnTo>
                    <a:lnTo>
                      <a:pt x="131" y="41"/>
                    </a:lnTo>
                    <a:lnTo>
                      <a:pt x="125" y="33"/>
                    </a:lnTo>
                    <a:lnTo>
                      <a:pt x="119" y="26"/>
                    </a:lnTo>
                    <a:lnTo>
                      <a:pt x="112" y="22"/>
                    </a:lnTo>
                    <a:lnTo>
                      <a:pt x="103" y="17"/>
                    </a:lnTo>
                    <a:lnTo>
                      <a:pt x="94" y="16"/>
                    </a:lnTo>
                    <a:lnTo>
                      <a:pt x="86" y="11"/>
                    </a:lnTo>
                    <a:lnTo>
                      <a:pt x="77" y="9"/>
                    </a:lnTo>
                    <a:lnTo>
                      <a:pt x="68" y="9"/>
                    </a:lnTo>
                    <a:lnTo>
                      <a:pt x="61" y="4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BD8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1089026" y="1608138"/>
                <a:ext cx="63500" cy="365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8" y="0"/>
                  </a:cxn>
                  <a:cxn ang="0">
                    <a:pos x="24" y="5"/>
                  </a:cxn>
                  <a:cxn ang="0">
                    <a:pos x="20" y="8"/>
                  </a:cxn>
                  <a:cxn ang="0">
                    <a:pos x="18" y="14"/>
                  </a:cxn>
                  <a:cxn ang="0">
                    <a:pos x="11" y="18"/>
                  </a:cxn>
                  <a:cxn ang="0">
                    <a:pos x="6" y="25"/>
                  </a:cxn>
                  <a:cxn ang="0">
                    <a:pos x="2" y="30"/>
                  </a:cxn>
                  <a:cxn ang="0">
                    <a:pos x="0" y="37"/>
                  </a:cxn>
                  <a:cxn ang="0">
                    <a:pos x="9" y="39"/>
                  </a:cxn>
                  <a:cxn ang="0">
                    <a:pos x="20" y="43"/>
                  </a:cxn>
                  <a:cxn ang="0">
                    <a:pos x="28" y="48"/>
                  </a:cxn>
                  <a:cxn ang="0">
                    <a:pos x="39" y="55"/>
                  </a:cxn>
                  <a:cxn ang="0">
                    <a:pos x="46" y="59"/>
                  </a:cxn>
                  <a:cxn ang="0">
                    <a:pos x="57" y="65"/>
                  </a:cxn>
                  <a:cxn ang="0">
                    <a:pos x="66" y="70"/>
                  </a:cxn>
                  <a:cxn ang="0">
                    <a:pos x="76" y="77"/>
                  </a:cxn>
                  <a:cxn ang="0">
                    <a:pos x="85" y="81"/>
                  </a:cxn>
                  <a:cxn ang="0">
                    <a:pos x="94" y="84"/>
                  </a:cxn>
                  <a:cxn ang="0">
                    <a:pos x="105" y="89"/>
                  </a:cxn>
                  <a:cxn ang="0">
                    <a:pos x="114" y="90"/>
                  </a:cxn>
                  <a:cxn ang="0">
                    <a:pos x="120" y="90"/>
                  </a:cxn>
                  <a:cxn ang="0">
                    <a:pos x="124" y="90"/>
                  </a:cxn>
                  <a:cxn ang="0">
                    <a:pos x="129" y="90"/>
                  </a:cxn>
                  <a:cxn ang="0">
                    <a:pos x="136" y="93"/>
                  </a:cxn>
                  <a:cxn ang="0">
                    <a:pos x="142" y="90"/>
                  </a:cxn>
                  <a:cxn ang="0">
                    <a:pos x="146" y="90"/>
                  </a:cxn>
                  <a:cxn ang="0">
                    <a:pos x="154" y="90"/>
                  </a:cxn>
                  <a:cxn ang="0">
                    <a:pos x="160" y="89"/>
                  </a:cxn>
                  <a:cxn ang="0">
                    <a:pos x="157" y="81"/>
                  </a:cxn>
                  <a:cxn ang="0">
                    <a:pos x="157" y="73"/>
                  </a:cxn>
                  <a:cxn ang="0">
                    <a:pos x="155" y="64"/>
                  </a:cxn>
                  <a:cxn ang="0">
                    <a:pos x="154" y="56"/>
                  </a:cxn>
                  <a:cxn ang="0">
                    <a:pos x="145" y="55"/>
                  </a:cxn>
                  <a:cxn ang="0">
                    <a:pos x="136" y="52"/>
                  </a:cxn>
                  <a:cxn ang="0">
                    <a:pos x="129" y="50"/>
                  </a:cxn>
                  <a:cxn ang="0">
                    <a:pos x="120" y="48"/>
                  </a:cxn>
                  <a:cxn ang="0">
                    <a:pos x="112" y="43"/>
                  </a:cxn>
                  <a:cxn ang="0">
                    <a:pos x="105" y="41"/>
                  </a:cxn>
                  <a:cxn ang="0">
                    <a:pos x="99" y="37"/>
                  </a:cxn>
                  <a:cxn ang="0">
                    <a:pos x="90" y="34"/>
                  </a:cxn>
                  <a:cxn ang="0">
                    <a:pos x="82" y="27"/>
                  </a:cxn>
                  <a:cxn ang="0">
                    <a:pos x="76" y="25"/>
                  </a:cxn>
                  <a:cxn ang="0">
                    <a:pos x="67" y="21"/>
                  </a:cxn>
                  <a:cxn ang="0">
                    <a:pos x="61" y="16"/>
                  </a:cxn>
                  <a:cxn ang="0">
                    <a:pos x="52" y="12"/>
                  </a:cxn>
                  <a:cxn ang="0">
                    <a:pos x="46" y="8"/>
                  </a:cxn>
                  <a:cxn ang="0">
                    <a:pos x="39" y="5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160" h="93">
                    <a:moveTo>
                      <a:pt x="30" y="0"/>
                    </a:moveTo>
                    <a:lnTo>
                      <a:pt x="28" y="0"/>
                    </a:lnTo>
                    <a:lnTo>
                      <a:pt x="24" y="5"/>
                    </a:lnTo>
                    <a:lnTo>
                      <a:pt x="20" y="8"/>
                    </a:lnTo>
                    <a:lnTo>
                      <a:pt x="18" y="14"/>
                    </a:lnTo>
                    <a:lnTo>
                      <a:pt x="11" y="18"/>
                    </a:lnTo>
                    <a:lnTo>
                      <a:pt x="6" y="25"/>
                    </a:lnTo>
                    <a:lnTo>
                      <a:pt x="2" y="30"/>
                    </a:lnTo>
                    <a:lnTo>
                      <a:pt x="0" y="37"/>
                    </a:lnTo>
                    <a:lnTo>
                      <a:pt x="9" y="39"/>
                    </a:lnTo>
                    <a:lnTo>
                      <a:pt x="20" y="43"/>
                    </a:lnTo>
                    <a:lnTo>
                      <a:pt x="28" y="48"/>
                    </a:lnTo>
                    <a:lnTo>
                      <a:pt x="39" y="55"/>
                    </a:lnTo>
                    <a:lnTo>
                      <a:pt x="46" y="59"/>
                    </a:lnTo>
                    <a:lnTo>
                      <a:pt x="57" y="65"/>
                    </a:lnTo>
                    <a:lnTo>
                      <a:pt x="66" y="70"/>
                    </a:lnTo>
                    <a:lnTo>
                      <a:pt x="76" y="77"/>
                    </a:lnTo>
                    <a:lnTo>
                      <a:pt x="85" y="81"/>
                    </a:lnTo>
                    <a:lnTo>
                      <a:pt x="94" y="84"/>
                    </a:lnTo>
                    <a:lnTo>
                      <a:pt x="105" y="89"/>
                    </a:lnTo>
                    <a:lnTo>
                      <a:pt x="114" y="90"/>
                    </a:lnTo>
                    <a:lnTo>
                      <a:pt x="120" y="90"/>
                    </a:lnTo>
                    <a:lnTo>
                      <a:pt x="124" y="90"/>
                    </a:lnTo>
                    <a:lnTo>
                      <a:pt x="129" y="90"/>
                    </a:lnTo>
                    <a:lnTo>
                      <a:pt x="136" y="93"/>
                    </a:lnTo>
                    <a:lnTo>
                      <a:pt x="142" y="90"/>
                    </a:lnTo>
                    <a:lnTo>
                      <a:pt x="146" y="90"/>
                    </a:lnTo>
                    <a:lnTo>
                      <a:pt x="154" y="90"/>
                    </a:lnTo>
                    <a:lnTo>
                      <a:pt x="160" y="89"/>
                    </a:lnTo>
                    <a:lnTo>
                      <a:pt x="157" y="81"/>
                    </a:lnTo>
                    <a:lnTo>
                      <a:pt x="157" y="73"/>
                    </a:lnTo>
                    <a:lnTo>
                      <a:pt x="155" y="64"/>
                    </a:lnTo>
                    <a:lnTo>
                      <a:pt x="154" y="56"/>
                    </a:lnTo>
                    <a:lnTo>
                      <a:pt x="145" y="55"/>
                    </a:lnTo>
                    <a:lnTo>
                      <a:pt x="136" y="52"/>
                    </a:lnTo>
                    <a:lnTo>
                      <a:pt x="129" y="50"/>
                    </a:lnTo>
                    <a:lnTo>
                      <a:pt x="120" y="48"/>
                    </a:lnTo>
                    <a:lnTo>
                      <a:pt x="112" y="43"/>
                    </a:lnTo>
                    <a:lnTo>
                      <a:pt x="105" y="41"/>
                    </a:lnTo>
                    <a:lnTo>
                      <a:pt x="99" y="37"/>
                    </a:lnTo>
                    <a:lnTo>
                      <a:pt x="90" y="34"/>
                    </a:lnTo>
                    <a:lnTo>
                      <a:pt x="82" y="27"/>
                    </a:lnTo>
                    <a:lnTo>
                      <a:pt x="76" y="25"/>
                    </a:lnTo>
                    <a:lnTo>
                      <a:pt x="67" y="21"/>
                    </a:lnTo>
                    <a:lnTo>
                      <a:pt x="61" y="16"/>
                    </a:lnTo>
                    <a:lnTo>
                      <a:pt x="52" y="12"/>
                    </a:lnTo>
                    <a:lnTo>
                      <a:pt x="46" y="8"/>
                    </a:lnTo>
                    <a:lnTo>
                      <a:pt x="39" y="5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6E2E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947738" y="1647825"/>
                <a:ext cx="49213" cy="68263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7" y="3"/>
                  </a:cxn>
                  <a:cxn ang="0">
                    <a:pos x="33" y="7"/>
                  </a:cxn>
                  <a:cxn ang="0">
                    <a:pos x="18" y="16"/>
                  </a:cxn>
                  <a:cxn ang="0">
                    <a:pos x="9" y="30"/>
                  </a:cxn>
                  <a:cxn ang="0">
                    <a:pos x="2" y="43"/>
                  </a:cxn>
                  <a:cxn ang="0">
                    <a:pos x="0" y="59"/>
                  </a:cxn>
                  <a:cxn ang="0">
                    <a:pos x="0" y="74"/>
                  </a:cxn>
                  <a:cxn ang="0">
                    <a:pos x="2" y="93"/>
                  </a:cxn>
                  <a:cxn ang="0">
                    <a:pos x="9" y="111"/>
                  </a:cxn>
                  <a:cxn ang="0">
                    <a:pos x="15" y="127"/>
                  </a:cxn>
                  <a:cxn ang="0">
                    <a:pos x="26" y="140"/>
                  </a:cxn>
                  <a:cxn ang="0">
                    <a:pos x="38" y="153"/>
                  </a:cxn>
                  <a:cxn ang="0">
                    <a:pos x="51" y="162"/>
                  </a:cxn>
                  <a:cxn ang="0">
                    <a:pos x="68" y="168"/>
                  </a:cxn>
                  <a:cxn ang="0">
                    <a:pos x="84" y="171"/>
                  </a:cxn>
                  <a:cxn ang="0">
                    <a:pos x="103" y="168"/>
                  </a:cxn>
                  <a:cxn ang="0">
                    <a:pos x="117" y="162"/>
                  </a:cxn>
                  <a:cxn ang="0">
                    <a:pos x="120" y="151"/>
                  </a:cxn>
                  <a:cxn ang="0">
                    <a:pos x="123" y="142"/>
                  </a:cxn>
                  <a:cxn ang="0">
                    <a:pos x="112" y="131"/>
                  </a:cxn>
                  <a:cxn ang="0">
                    <a:pos x="94" y="124"/>
                  </a:cxn>
                  <a:cxn ang="0">
                    <a:pos x="79" y="121"/>
                  </a:cxn>
                  <a:cxn ang="0">
                    <a:pos x="68" y="117"/>
                  </a:cxn>
                  <a:cxn ang="0">
                    <a:pos x="53" y="111"/>
                  </a:cxn>
                  <a:cxn ang="0">
                    <a:pos x="39" y="99"/>
                  </a:cxn>
                  <a:cxn ang="0">
                    <a:pos x="38" y="84"/>
                  </a:cxn>
                  <a:cxn ang="0">
                    <a:pos x="38" y="74"/>
                  </a:cxn>
                  <a:cxn ang="0">
                    <a:pos x="51" y="61"/>
                  </a:cxn>
                  <a:cxn ang="0">
                    <a:pos x="62" y="47"/>
                  </a:cxn>
                  <a:cxn ang="0">
                    <a:pos x="68" y="38"/>
                  </a:cxn>
                  <a:cxn ang="0">
                    <a:pos x="72" y="28"/>
                  </a:cxn>
                  <a:cxn ang="0">
                    <a:pos x="75" y="16"/>
                  </a:cxn>
                  <a:cxn ang="0">
                    <a:pos x="68" y="5"/>
                  </a:cxn>
                  <a:cxn ang="0">
                    <a:pos x="62" y="0"/>
                  </a:cxn>
                </a:cxnLst>
                <a:rect l="0" t="0" r="r" b="b"/>
                <a:pathLst>
                  <a:path w="123" h="171">
                    <a:moveTo>
                      <a:pt x="62" y="0"/>
                    </a:moveTo>
                    <a:lnTo>
                      <a:pt x="54" y="0"/>
                    </a:lnTo>
                    <a:lnTo>
                      <a:pt x="51" y="0"/>
                    </a:lnTo>
                    <a:lnTo>
                      <a:pt x="47" y="3"/>
                    </a:lnTo>
                    <a:lnTo>
                      <a:pt x="42" y="5"/>
                    </a:lnTo>
                    <a:lnTo>
                      <a:pt x="33" y="7"/>
                    </a:lnTo>
                    <a:lnTo>
                      <a:pt x="26" y="12"/>
                    </a:lnTo>
                    <a:lnTo>
                      <a:pt x="18" y="16"/>
                    </a:lnTo>
                    <a:lnTo>
                      <a:pt x="14" y="22"/>
                    </a:lnTo>
                    <a:lnTo>
                      <a:pt x="9" y="30"/>
                    </a:lnTo>
                    <a:lnTo>
                      <a:pt x="7" y="37"/>
                    </a:lnTo>
                    <a:lnTo>
                      <a:pt x="2" y="43"/>
                    </a:lnTo>
                    <a:lnTo>
                      <a:pt x="0" y="50"/>
                    </a:lnTo>
                    <a:lnTo>
                      <a:pt x="0" y="59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3"/>
                    </a:lnTo>
                    <a:lnTo>
                      <a:pt x="7" y="102"/>
                    </a:lnTo>
                    <a:lnTo>
                      <a:pt x="9" y="111"/>
                    </a:lnTo>
                    <a:lnTo>
                      <a:pt x="11" y="117"/>
                    </a:lnTo>
                    <a:lnTo>
                      <a:pt x="15" y="127"/>
                    </a:lnTo>
                    <a:lnTo>
                      <a:pt x="23" y="133"/>
                    </a:lnTo>
                    <a:lnTo>
                      <a:pt x="26" y="140"/>
                    </a:lnTo>
                    <a:lnTo>
                      <a:pt x="30" y="146"/>
                    </a:lnTo>
                    <a:lnTo>
                      <a:pt x="38" y="153"/>
                    </a:lnTo>
                    <a:lnTo>
                      <a:pt x="47" y="158"/>
                    </a:lnTo>
                    <a:lnTo>
                      <a:pt x="51" y="162"/>
                    </a:lnTo>
                    <a:lnTo>
                      <a:pt x="59" y="167"/>
                    </a:lnTo>
                    <a:lnTo>
                      <a:pt x="68" y="168"/>
                    </a:lnTo>
                    <a:lnTo>
                      <a:pt x="75" y="171"/>
                    </a:lnTo>
                    <a:lnTo>
                      <a:pt x="84" y="171"/>
                    </a:lnTo>
                    <a:lnTo>
                      <a:pt x="93" y="171"/>
                    </a:lnTo>
                    <a:lnTo>
                      <a:pt x="103" y="168"/>
                    </a:lnTo>
                    <a:lnTo>
                      <a:pt x="112" y="168"/>
                    </a:lnTo>
                    <a:lnTo>
                      <a:pt x="117" y="162"/>
                    </a:lnTo>
                    <a:lnTo>
                      <a:pt x="120" y="155"/>
                    </a:lnTo>
                    <a:lnTo>
                      <a:pt x="120" y="151"/>
                    </a:lnTo>
                    <a:lnTo>
                      <a:pt x="123" y="149"/>
                    </a:lnTo>
                    <a:lnTo>
                      <a:pt x="123" y="142"/>
                    </a:lnTo>
                    <a:lnTo>
                      <a:pt x="118" y="137"/>
                    </a:lnTo>
                    <a:lnTo>
                      <a:pt x="112" y="131"/>
                    </a:lnTo>
                    <a:lnTo>
                      <a:pt x="103" y="128"/>
                    </a:lnTo>
                    <a:lnTo>
                      <a:pt x="94" y="124"/>
                    </a:lnTo>
                    <a:lnTo>
                      <a:pt x="84" y="121"/>
                    </a:lnTo>
                    <a:lnTo>
                      <a:pt x="79" y="121"/>
                    </a:lnTo>
                    <a:lnTo>
                      <a:pt x="72" y="119"/>
                    </a:lnTo>
                    <a:lnTo>
                      <a:pt x="68" y="117"/>
                    </a:lnTo>
                    <a:lnTo>
                      <a:pt x="62" y="115"/>
                    </a:lnTo>
                    <a:lnTo>
                      <a:pt x="53" y="111"/>
                    </a:lnTo>
                    <a:lnTo>
                      <a:pt x="47" y="106"/>
                    </a:lnTo>
                    <a:lnTo>
                      <a:pt x="39" y="99"/>
                    </a:lnTo>
                    <a:lnTo>
                      <a:pt x="38" y="90"/>
                    </a:lnTo>
                    <a:lnTo>
                      <a:pt x="38" y="84"/>
                    </a:lnTo>
                    <a:lnTo>
                      <a:pt x="38" y="78"/>
                    </a:lnTo>
                    <a:lnTo>
                      <a:pt x="38" y="74"/>
                    </a:lnTo>
                    <a:lnTo>
                      <a:pt x="42" y="68"/>
                    </a:lnTo>
                    <a:lnTo>
                      <a:pt x="51" y="61"/>
                    </a:lnTo>
                    <a:lnTo>
                      <a:pt x="59" y="55"/>
                    </a:lnTo>
                    <a:lnTo>
                      <a:pt x="62" y="47"/>
                    </a:lnTo>
                    <a:lnTo>
                      <a:pt x="66" y="43"/>
                    </a:lnTo>
                    <a:lnTo>
                      <a:pt x="68" y="38"/>
                    </a:lnTo>
                    <a:lnTo>
                      <a:pt x="72" y="34"/>
                    </a:lnTo>
                    <a:lnTo>
                      <a:pt x="72" y="28"/>
                    </a:lnTo>
                    <a:lnTo>
                      <a:pt x="75" y="22"/>
                    </a:lnTo>
                    <a:lnTo>
                      <a:pt x="75" y="16"/>
                    </a:lnTo>
                    <a:lnTo>
                      <a:pt x="75" y="15"/>
                    </a:lnTo>
                    <a:lnTo>
                      <a:pt x="68" y="5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990601" y="1606550"/>
                <a:ext cx="36513" cy="349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7" y="0"/>
                  </a:cxn>
                  <a:cxn ang="0">
                    <a:pos x="39" y="5"/>
                  </a:cxn>
                  <a:cxn ang="0">
                    <a:pos x="33" y="9"/>
                  </a:cxn>
                  <a:cxn ang="0">
                    <a:pos x="27" y="14"/>
                  </a:cxn>
                  <a:cxn ang="0">
                    <a:pos x="20" y="20"/>
                  </a:cxn>
                  <a:cxn ang="0">
                    <a:pos x="17" y="30"/>
                  </a:cxn>
                  <a:cxn ang="0">
                    <a:pos x="9" y="39"/>
                  </a:cxn>
                  <a:cxn ang="0">
                    <a:pos x="8" y="47"/>
                  </a:cxn>
                  <a:cxn ang="0">
                    <a:pos x="3" y="54"/>
                  </a:cxn>
                  <a:cxn ang="0">
                    <a:pos x="3" y="62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5" y="80"/>
                  </a:cxn>
                  <a:cxn ang="0">
                    <a:pos x="11" y="86"/>
                  </a:cxn>
                  <a:cxn ang="0">
                    <a:pos x="17" y="87"/>
                  </a:cxn>
                  <a:cxn ang="0">
                    <a:pos x="20" y="87"/>
                  </a:cxn>
                  <a:cxn ang="0">
                    <a:pos x="24" y="87"/>
                  </a:cxn>
                  <a:cxn ang="0">
                    <a:pos x="33" y="90"/>
                  </a:cxn>
                  <a:cxn ang="0">
                    <a:pos x="33" y="83"/>
                  </a:cxn>
                  <a:cxn ang="0">
                    <a:pos x="39" y="79"/>
                  </a:cxn>
                  <a:cxn ang="0">
                    <a:pos x="45" y="74"/>
                  </a:cxn>
                  <a:cxn ang="0">
                    <a:pos x="53" y="70"/>
                  </a:cxn>
                  <a:cxn ang="0">
                    <a:pos x="60" y="65"/>
                  </a:cxn>
                  <a:cxn ang="0">
                    <a:pos x="66" y="62"/>
                  </a:cxn>
                  <a:cxn ang="0">
                    <a:pos x="72" y="58"/>
                  </a:cxn>
                  <a:cxn ang="0">
                    <a:pos x="81" y="56"/>
                  </a:cxn>
                  <a:cxn ang="0">
                    <a:pos x="86" y="52"/>
                  </a:cxn>
                  <a:cxn ang="0">
                    <a:pos x="90" y="47"/>
                  </a:cxn>
                  <a:cxn ang="0">
                    <a:pos x="93" y="43"/>
                  </a:cxn>
                  <a:cxn ang="0">
                    <a:pos x="93" y="40"/>
                  </a:cxn>
                  <a:cxn ang="0">
                    <a:pos x="93" y="33"/>
                  </a:cxn>
                  <a:cxn ang="0">
                    <a:pos x="86" y="27"/>
                  </a:cxn>
                  <a:cxn ang="0">
                    <a:pos x="84" y="24"/>
                  </a:cxn>
                  <a:cxn ang="0">
                    <a:pos x="79" y="20"/>
                  </a:cxn>
                  <a:cxn ang="0">
                    <a:pos x="72" y="18"/>
                  </a:cxn>
                  <a:cxn ang="0">
                    <a:pos x="69" y="15"/>
                  </a:cxn>
                  <a:cxn ang="0">
                    <a:pos x="64" y="9"/>
                  </a:cxn>
                  <a:cxn ang="0">
                    <a:pos x="62" y="6"/>
                  </a:cxn>
                  <a:cxn ang="0">
                    <a:pos x="56" y="2"/>
                  </a:cxn>
                  <a:cxn ang="0">
                    <a:pos x="56" y="0"/>
                  </a:cxn>
                  <a:cxn ang="0">
                    <a:pos x="56" y="0"/>
                  </a:cxn>
                </a:cxnLst>
                <a:rect l="0" t="0" r="r" b="b"/>
                <a:pathLst>
                  <a:path w="93" h="90">
                    <a:moveTo>
                      <a:pt x="56" y="0"/>
                    </a:moveTo>
                    <a:lnTo>
                      <a:pt x="47" y="0"/>
                    </a:lnTo>
                    <a:lnTo>
                      <a:pt x="39" y="5"/>
                    </a:lnTo>
                    <a:lnTo>
                      <a:pt x="33" y="9"/>
                    </a:lnTo>
                    <a:lnTo>
                      <a:pt x="27" y="14"/>
                    </a:lnTo>
                    <a:lnTo>
                      <a:pt x="20" y="20"/>
                    </a:lnTo>
                    <a:lnTo>
                      <a:pt x="17" y="30"/>
                    </a:lnTo>
                    <a:lnTo>
                      <a:pt x="9" y="39"/>
                    </a:lnTo>
                    <a:lnTo>
                      <a:pt x="8" y="47"/>
                    </a:lnTo>
                    <a:lnTo>
                      <a:pt x="3" y="54"/>
                    </a:lnTo>
                    <a:lnTo>
                      <a:pt x="3" y="62"/>
                    </a:lnTo>
                    <a:lnTo>
                      <a:pt x="0" y="70"/>
                    </a:lnTo>
                    <a:lnTo>
                      <a:pt x="3" y="76"/>
                    </a:lnTo>
                    <a:lnTo>
                      <a:pt x="5" y="80"/>
                    </a:lnTo>
                    <a:lnTo>
                      <a:pt x="11" y="86"/>
                    </a:lnTo>
                    <a:lnTo>
                      <a:pt x="17" y="87"/>
                    </a:lnTo>
                    <a:lnTo>
                      <a:pt x="20" y="87"/>
                    </a:lnTo>
                    <a:lnTo>
                      <a:pt x="24" y="87"/>
                    </a:lnTo>
                    <a:lnTo>
                      <a:pt x="33" y="90"/>
                    </a:lnTo>
                    <a:lnTo>
                      <a:pt x="33" y="83"/>
                    </a:lnTo>
                    <a:lnTo>
                      <a:pt x="39" y="79"/>
                    </a:lnTo>
                    <a:lnTo>
                      <a:pt x="45" y="74"/>
                    </a:lnTo>
                    <a:lnTo>
                      <a:pt x="53" y="70"/>
                    </a:lnTo>
                    <a:lnTo>
                      <a:pt x="60" y="65"/>
                    </a:lnTo>
                    <a:lnTo>
                      <a:pt x="66" y="62"/>
                    </a:lnTo>
                    <a:lnTo>
                      <a:pt x="72" y="58"/>
                    </a:lnTo>
                    <a:lnTo>
                      <a:pt x="81" y="56"/>
                    </a:lnTo>
                    <a:lnTo>
                      <a:pt x="86" y="52"/>
                    </a:lnTo>
                    <a:lnTo>
                      <a:pt x="90" y="47"/>
                    </a:lnTo>
                    <a:lnTo>
                      <a:pt x="93" y="43"/>
                    </a:lnTo>
                    <a:lnTo>
                      <a:pt x="93" y="40"/>
                    </a:lnTo>
                    <a:lnTo>
                      <a:pt x="93" y="33"/>
                    </a:lnTo>
                    <a:lnTo>
                      <a:pt x="86" y="27"/>
                    </a:lnTo>
                    <a:lnTo>
                      <a:pt x="84" y="24"/>
                    </a:lnTo>
                    <a:lnTo>
                      <a:pt x="79" y="20"/>
                    </a:lnTo>
                    <a:lnTo>
                      <a:pt x="72" y="18"/>
                    </a:lnTo>
                    <a:lnTo>
                      <a:pt x="69" y="15"/>
                    </a:lnTo>
                    <a:lnTo>
                      <a:pt x="64" y="9"/>
                    </a:lnTo>
                    <a:lnTo>
                      <a:pt x="62" y="6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1000126" y="1617663"/>
                <a:ext cx="58738" cy="50800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104" y="3"/>
                  </a:cxn>
                  <a:cxn ang="0">
                    <a:pos x="100" y="15"/>
                  </a:cxn>
                  <a:cxn ang="0">
                    <a:pos x="98" y="26"/>
                  </a:cxn>
                  <a:cxn ang="0">
                    <a:pos x="100" y="40"/>
                  </a:cxn>
                  <a:cxn ang="0">
                    <a:pos x="103" y="50"/>
                  </a:cxn>
                  <a:cxn ang="0">
                    <a:pos x="107" y="65"/>
                  </a:cxn>
                  <a:cxn ang="0">
                    <a:pos x="107" y="73"/>
                  </a:cxn>
                  <a:cxn ang="0">
                    <a:pos x="103" y="80"/>
                  </a:cxn>
                  <a:cxn ang="0">
                    <a:pos x="89" y="82"/>
                  </a:cxn>
                  <a:cxn ang="0">
                    <a:pos x="76" y="80"/>
                  </a:cxn>
                  <a:cxn ang="0">
                    <a:pos x="65" y="75"/>
                  </a:cxn>
                  <a:cxn ang="0">
                    <a:pos x="55" y="71"/>
                  </a:cxn>
                  <a:cxn ang="0">
                    <a:pos x="43" y="65"/>
                  </a:cxn>
                  <a:cxn ang="0">
                    <a:pos x="33" y="57"/>
                  </a:cxn>
                  <a:cxn ang="0">
                    <a:pos x="19" y="50"/>
                  </a:cxn>
                  <a:cxn ang="0">
                    <a:pos x="10" y="57"/>
                  </a:cxn>
                  <a:cxn ang="0">
                    <a:pos x="1" y="75"/>
                  </a:cxn>
                  <a:cxn ang="0">
                    <a:pos x="6" y="93"/>
                  </a:cxn>
                  <a:cxn ang="0">
                    <a:pos x="22" y="106"/>
                  </a:cxn>
                  <a:cxn ang="0">
                    <a:pos x="33" y="113"/>
                  </a:cxn>
                  <a:cxn ang="0">
                    <a:pos x="46" y="121"/>
                  </a:cxn>
                  <a:cxn ang="0">
                    <a:pos x="58" y="125"/>
                  </a:cxn>
                  <a:cxn ang="0">
                    <a:pos x="72" y="127"/>
                  </a:cxn>
                  <a:cxn ang="0">
                    <a:pos x="88" y="127"/>
                  </a:cxn>
                  <a:cxn ang="0">
                    <a:pos x="100" y="127"/>
                  </a:cxn>
                  <a:cxn ang="0">
                    <a:pos x="112" y="122"/>
                  </a:cxn>
                  <a:cxn ang="0">
                    <a:pos x="122" y="118"/>
                  </a:cxn>
                  <a:cxn ang="0">
                    <a:pos x="133" y="112"/>
                  </a:cxn>
                  <a:cxn ang="0">
                    <a:pos x="142" y="103"/>
                  </a:cxn>
                  <a:cxn ang="0">
                    <a:pos x="146" y="91"/>
                  </a:cxn>
                  <a:cxn ang="0">
                    <a:pos x="149" y="78"/>
                  </a:cxn>
                  <a:cxn ang="0">
                    <a:pos x="149" y="62"/>
                  </a:cxn>
                  <a:cxn ang="0">
                    <a:pos x="143" y="46"/>
                  </a:cxn>
                  <a:cxn ang="0">
                    <a:pos x="137" y="31"/>
                  </a:cxn>
                  <a:cxn ang="0">
                    <a:pos x="128" y="13"/>
                  </a:cxn>
                  <a:cxn ang="0">
                    <a:pos x="122" y="1"/>
                  </a:cxn>
                  <a:cxn ang="0">
                    <a:pos x="119" y="0"/>
                  </a:cxn>
                </a:cxnLst>
                <a:rect l="0" t="0" r="r" b="b"/>
                <a:pathLst>
                  <a:path w="149" h="127">
                    <a:moveTo>
                      <a:pt x="119" y="0"/>
                    </a:moveTo>
                    <a:lnTo>
                      <a:pt x="113" y="0"/>
                    </a:lnTo>
                    <a:lnTo>
                      <a:pt x="109" y="1"/>
                    </a:lnTo>
                    <a:lnTo>
                      <a:pt x="104" y="3"/>
                    </a:lnTo>
                    <a:lnTo>
                      <a:pt x="103" y="10"/>
                    </a:lnTo>
                    <a:lnTo>
                      <a:pt x="100" y="15"/>
                    </a:lnTo>
                    <a:lnTo>
                      <a:pt x="100" y="19"/>
                    </a:lnTo>
                    <a:lnTo>
                      <a:pt x="98" y="26"/>
                    </a:lnTo>
                    <a:lnTo>
                      <a:pt x="100" y="32"/>
                    </a:lnTo>
                    <a:lnTo>
                      <a:pt x="100" y="40"/>
                    </a:lnTo>
                    <a:lnTo>
                      <a:pt x="103" y="46"/>
                    </a:lnTo>
                    <a:lnTo>
                      <a:pt x="103" y="50"/>
                    </a:lnTo>
                    <a:lnTo>
                      <a:pt x="104" y="60"/>
                    </a:lnTo>
                    <a:lnTo>
                      <a:pt x="107" y="65"/>
                    </a:lnTo>
                    <a:lnTo>
                      <a:pt x="107" y="71"/>
                    </a:lnTo>
                    <a:lnTo>
                      <a:pt x="107" y="73"/>
                    </a:lnTo>
                    <a:lnTo>
                      <a:pt x="109" y="80"/>
                    </a:lnTo>
                    <a:lnTo>
                      <a:pt x="103" y="80"/>
                    </a:lnTo>
                    <a:lnTo>
                      <a:pt x="95" y="82"/>
                    </a:lnTo>
                    <a:lnTo>
                      <a:pt x="89" y="82"/>
                    </a:lnTo>
                    <a:lnTo>
                      <a:pt x="82" y="82"/>
                    </a:lnTo>
                    <a:lnTo>
                      <a:pt x="76" y="80"/>
                    </a:lnTo>
                    <a:lnTo>
                      <a:pt x="72" y="78"/>
                    </a:lnTo>
                    <a:lnTo>
                      <a:pt x="65" y="75"/>
                    </a:lnTo>
                    <a:lnTo>
                      <a:pt x="61" y="73"/>
                    </a:lnTo>
                    <a:lnTo>
                      <a:pt x="55" y="71"/>
                    </a:lnTo>
                    <a:lnTo>
                      <a:pt x="48" y="66"/>
                    </a:lnTo>
                    <a:lnTo>
                      <a:pt x="43" y="65"/>
                    </a:lnTo>
                    <a:lnTo>
                      <a:pt x="37" y="62"/>
                    </a:lnTo>
                    <a:lnTo>
                      <a:pt x="33" y="57"/>
                    </a:lnTo>
                    <a:lnTo>
                      <a:pt x="25" y="56"/>
                    </a:lnTo>
                    <a:lnTo>
                      <a:pt x="19" y="50"/>
                    </a:lnTo>
                    <a:lnTo>
                      <a:pt x="15" y="50"/>
                    </a:lnTo>
                    <a:lnTo>
                      <a:pt x="10" y="57"/>
                    </a:lnTo>
                    <a:lnTo>
                      <a:pt x="6" y="66"/>
                    </a:lnTo>
                    <a:lnTo>
                      <a:pt x="1" y="75"/>
                    </a:lnTo>
                    <a:lnTo>
                      <a:pt x="0" y="84"/>
                    </a:lnTo>
                    <a:lnTo>
                      <a:pt x="6" y="93"/>
                    </a:lnTo>
                    <a:lnTo>
                      <a:pt x="16" y="105"/>
                    </a:lnTo>
                    <a:lnTo>
                      <a:pt x="22" y="106"/>
                    </a:lnTo>
                    <a:lnTo>
                      <a:pt x="25" y="112"/>
                    </a:lnTo>
                    <a:lnTo>
                      <a:pt x="33" y="113"/>
                    </a:lnTo>
                    <a:lnTo>
                      <a:pt x="41" y="118"/>
                    </a:lnTo>
                    <a:lnTo>
                      <a:pt x="46" y="121"/>
                    </a:lnTo>
                    <a:lnTo>
                      <a:pt x="52" y="122"/>
                    </a:lnTo>
                    <a:lnTo>
                      <a:pt x="58" y="125"/>
                    </a:lnTo>
                    <a:lnTo>
                      <a:pt x="67" y="127"/>
                    </a:lnTo>
                    <a:lnTo>
                      <a:pt x="72" y="127"/>
                    </a:lnTo>
                    <a:lnTo>
                      <a:pt x="80" y="127"/>
                    </a:lnTo>
                    <a:lnTo>
                      <a:pt x="88" y="127"/>
                    </a:lnTo>
                    <a:lnTo>
                      <a:pt x="94" y="127"/>
                    </a:lnTo>
                    <a:lnTo>
                      <a:pt x="100" y="127"/>
                    </a:lnTo>
                    <a:lnTo>
                      <a:pt x="107" y="125"/>
                    </a:lnTo>
                    <a:lnTo>
                      <a:pt x="112" y="122"/>
                    </a:lnTo>
                    <a:lnTo>
                      <a:pt x="118" y="121"/>
                    </a:lnTo>
                    <a:lnTo>
                      <a:pt x="122" y="118"/>
                    </a:lnTo>
                    <a:lnTo>
                      <a:pt x="128" y="116"/>
                    </a:lnTo>
                    <a:lnTo>
                      <a:pt x="133" y="112"/>
                    </a:lnTo>
                    <a:lnTo>
                      <a:pt x="137" y="106"/>
                    </a:lnTo>
                    <a:lnTo>
                      <a:pt x="142" y="103"/>
                    </a:lnTo>
                    <a:lnTo>
                      <a:pt x="143" y="97"/>
                    </a:lnTo>
                    <a:lnTo>
                      <a:pt x="146" y="91"/>
                    </a:lnTo>
                    <a:lnTo>
                      <a:pt x="149" y="84"/>
                    </a:lnTo>
                    <a:lnTo>
                      <a:pt x="149" y="78"/>
                    </a:lnTo>
                    <a:lnTo>
                      <a:pt x="149" y="71"/>
                    </a:lnTo>
                    <a:lnTo>
                      <a:pt x="149" y="62"/>
                    </a:lnTo>
                    <a:lnTo>
                      <a:pt x="149" y="56"/>
                    </a:lnTo>
                    <a:lnTo>
                      <a:pt x="143" y="46"/>
                    </a:lnTo>
                    <a:lnTo>
                      <a:pt x="142" y="40"/>
                    </a:lnTo>
                    <a:lnTo>
                      <a:pt x="137" y="31"/>
                    </a:lnTo>
                    <a:lnTo>
                      <a:pt x="133" y="22"/>
                    </a:lnTo>
                    <a:lnTo>
                      <a:pt x="128" y="13"/>
                    </a:lnTo>
                    <a:lnTo>
                      <a:pt x="124" y="6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325438" y="2098675"/>
                <a:ext cx="261938" cy="288925"/>
              </a:xfrm>
              <a:custGeom>
                <a:avLst/>
                <a:gdLst/>
                <a:ahLst/>
                <a:cxnLst>
                  <a:cxn ang="0">
                    <a:pos x="639" y="10"/>
                  </a:cxn>
                  <a:cxn ang="0">
                    <a:pos x="602" y="34"/>
                  </a:cxn>
                  <a:cxn ang="0">
                    <a:pos x="566" y="71"/>
                  </a:cxn>
                  <a:cxn ang="0">
                    <a:pos x="533" y="109"/>
                  </a:cxn>
                  <a:cxn ang="0">
                    <a:pos x="500" y="149"/>
                  </a:cxn>
                  <a:cxn ang="0">
                    <a:pos x="466" y="189"/>
                  </a:cxn>
                  <a:cxn ang="0">
                    <a:pos x="432" y="230"/>
                  </a:cxn>
                  <a:cxn ang="0">
                    <a:pos x="397" y="261"/>
                  </a:cxn>
                  <a:cxn ang="0">
                    <a:pos x="375" y="277"/>
                  </a:cxn>
                  <a:cxn ang="0">
                    <a:pos x="353" y="298"/>
                  </a:cxn>
                  <a:cxn ang="0">
                    <a:pos x="323" y="326"/>
                  </a:cxn>
                  <a:cxn ang="0">
                    <a:pos x="294" y="356"/>
                  </a:cxn>
                  <a:cxn ang="0">
                    <a:pos x="268" y="385"/>
                  </a:cxn>
                  <a:cxn ang="0">
                    <a:pos x="242" y="416"/>
                  </a:cxn>
                  <a:cxn ang="0">
                    <a:pos x="217" y="450"/>
                  </a:cxn>
                  <a:cxn ang="0">
                    <a:pos x="193" y="481"/>
                  </a:cxn>
                  <a:cxn ang="0">
                    <a:pos x="169" y="515"/>
                  </a:cxn>
                  <a:cxn ang="0">
                    <a:pos x="150" y="547"/>
                  </a:cxn>
                  <a:cxn ang="0">
                    <a:pos x="134" y="569"/>
                  </a:cxn>
                  <a:cxn ang="0">
                    <a:pos x="111" y="599"/>
                  </a:cxn>
                  <a:cxn ang="0">
                    <a:pos x="75" y="631"/>
                  </a:cxn>
                  <a:cxn ang="0">
                    <a:pos x="54" y="652"/>
                  </a:cxn>
                  <a:cxn ang="0">
                    <a:pos x="27" y="677"/>
                  </a:cxn>
                  <a:cxn ang="0">
                    <a:pos x="3" y="706"/>
                  </a:cxn>
                  <a:cxn ang="0">
                    <a:pos x="24" y="724"/>
                  </a:cxn>
                  <a:cxn ang="0">
                    <a:pos x="48" y="720"/>
                  </a:cxn>
                  <a:cxn ang="0">
                    <a:pos x="71" y="706"/>
                  </a:cxn>
                  <a:cxn ang="0">
                    <a:pos x="103" y="680"/>
                  </a:cxn>
                  <a:cxn ang="0">
                    <a:pos x="139" y="643"/>
                  </a:cxn>
                  <a:cxn ang="0">
                    <a:pos x="167" y="605"/>
                  </a:cxn>
                  <a:cxn ang="0">
                    <a:pos x="197" y="565"/>
                  </a:cxn>
                  <a:cxn ang="0">
                    <a:pos x="226" y="524"/>
                  </a:cxn>
                  <a:cxn ang="0">
                    <a:pos x="261" y="485"/>
                  </a:cxn>
                  <a:cxn ang="0">
                    <a:pos x="294" y="454"/>
                  </a:cxn>
                  <a:cxn ang="0">
                    <a:pos x="315" y="438"/>
                  </a:cxn>
                  <a:cxn ang="0">
                    <a:pos x="339" y="419"/>
                  </a:cxn>
                  <a:cxn ang="0">
                    <a:pos x="369" y="398"/>
                  </a:cxn>
                  <a:cxn ang="0">
                    <a:pos x="394" y="376"/>
                  </a:cxn>
                  <a:cxn ang="0">
                    <a:pos x="421" y="351"/>
                  </a:cxn>
                  <a:cxn ang="0">
                    <a:pos x="442" y="326"/>
                  </a:cxn>
                  <a:cxn ang="0">
                    <a:pos x="460" y="300"/>
                  </a:cxn>
                  <a:cxn ang="0">
                    <a:pos x="469" y="268"/>
                  </a:cxn>
                  <a:cxn ang="0">
                    <a:pos x="475" y="242"/>
                  </a:cxn>
                  <a:cxn ang="0">
                    <a:pos x="503" y="217"/>
                  </a:cxn>
                  <a:cxn ang="0">
                    <a:pos x="527" y="192"/>
                  </a:cxn>
                  <a:cxn ang="0">
                    <a:pos x="548" y="162"/>
                  </a:cxn>
                  <a:cxn ang="0">
                    <a:pos x="569" y="136"/>
                  </a:cxn>
                  <a:cxn ang="0">
                    <a:pos x="590" y="106"/>
                  </a:cxn>
                  <a:cxn ang="0">
                    <a:pos x="611" y="80"/>
                  </a:cxn>
                  <a:cxn ang="0">
                    <a:pos x="638" y="58"/>
                  </a:cxn>
                  <a:cxn ang="0">
                    <a:pos x="661" y="40"/>
                  </a:cxn>
                  <a:cxn ang="0">
                    <a:pos x="660" y="12"/>
                  </a:cxn>
                  <a:cxn ang="0">
                    <a:pos x="657" y="0"/>
                  </a:cxn>
                </a:cxnLst>
                <a:rect l="0" t="0" r="r" b="b"/>
                <a:pathLst>
                  <a:path w="661" h="728">
                    <a:moveTo>
                      <a:pt x="657" y="0"/>
                    </a:moveTo>
                    <a:lnTo>
                      <a:pt x="651" y="3"/>
                    </a:lnTo>
                    <a:lnTo>
                      <a:pt x="644" y="6"/>
                    </a:lnTo>
                    <a:lnTo>
                      <a:pt x="639" y="10"/>
                    </a:lnTo>
                    <a:lnTo>
                      <a:pt x="633" y="12"/>
                    </a:lnTo>
                    <a:lnTo>
                      <a:pt x="621" y="19"/>
                    </a:lnTo>
                    <a:lnTo>
                      <a:pt x="614" y="28"/>
                    </a:lnTo>
                    <a:lnTo>
                      <a:pt x="602" y="34"/>
                    </a:lnTo>
                    <a:lnTo>
                      <a:pt x="594" y="43"/>
                    </a:lnTo>
                    <a:lnTo>
                      <a:pt x="582" y="53"/>
                    </a:lnTo>
                    <a:lnTo>
                      <a:pt x="576" y="62"/>
                    </a:lnTo>
                    <a:lnTo>
                      <a:pt x="566" y="71"/>
                    </a:lnTo>
                    <a:lnTo>
                      <a:pt x="557" y="80"/>
                    </a:lnTo>
                    <a:lnTo>
                      <a:pt x="548" y="89"/>
                    </a:lnTo>
                    <a:lnTo>
                      <a:pt x="541" y="98"/>
                    </a:lnTo>
                    <a:lnTo>
                      <a:pt x="533" y="109"/>
                    </a:lnTo>
                    <a:lnTo>
                      <a:pt x="524" y="120"/>
                    </a:lnTo>
                    <a:lnTo>
                      <a:pt x="517" y="129"/>
                    </a:lnTo>
                    <a:lnTo>
                      <a:pt x="508" y="140"/>
                    </a:lnTo>
                    <a:lnTo>
                      <a:pt x="500" y="149"/>
                    </a:lnTo>
                    <a:lnTo>
                      <a:pt x="491" y="161"/>
                    </a:lnTo>
                    <a:lnTo>
                      <a:pt x="482" y="170"/>
                    </a:lnTo>
                    <a:lnTo>
                      <a:pt x="475" y="180"/>
                    </a:lnTo>
                    <a:lnTo>
                      <a:pt x="466" y="189"/>
                    </a:lnTo>
                    <a:lnTo>
                      <a:pt x="458" y="199"/>
                    </a:lnTo>
                    <a:lnTo>
                      <a:pt x="449" y="210"/>
                    </a:lnTo>
                    <a:lnTo>
                      <a:pt x="441" y="221"/>
                    </a:lnTo>
                    <a:lnTo>
                      <a:pt x="432" y="230"/>
                    </a:lnTo>
                    <a:lnTo>
                      <a:pt x="421" y="239"/>
                    </a:lnTo>
                    <a:lnTo>
                      <a:pt x="412" y="248"/>
                    </a:lnTo>
                    <a:lnTo>
                      <a:pt x="403" y="257"/>
                    </a:lnTo>
                    <a:lnTo>
                      <a:pt x="397" y="261"/>
                    </a:lnTo>
                    <a:lnTo>
                      <a:pt x="393" y="266"/>
                    </a:lnTo>
                    <a:lnTo>
                      <a:pt x="385" y="268"/>
                    </a:lnTo>
                    <a:lnTo>
                      <a:pt x="381" y="275"/>
                    </a:lnTo>
                    <a:lnTo>
                      <a:pt x="375" y="277"/>
                    </a:lnTo>
                    <a:lnTo>
                      <a:pt x="370" y="282"/>
                    </a:lnTo>
                    <a:lnTo>
                      <a:pt x="366" y="286"/>
                    </a:lnTo>
                    <a:lnTo>
                      <a:pt x="362" y="291"/>
                    </a:lnTo>
                    <a:lnTo>
                      <a:pt x="353" y="298"/>
                    </a:lnTo>
                    <a:lnTo>
                      <a:pt x="347" y="304"/>
                    </a:lnTo>
                    <a:lnTo>
                      <a:pt x="338" y="311"/>
                    </a:lnTo>
                    <a:lnTo>
                      <a:pt x="331" y="320"/>
                    </a:lnTo>
                    <a:lnTo>
                      <a:pt x="323" y="326"/>
                    </a:lnTo>
                    <a:lnTo>
                      <a:pt x="315" y="333"/>
                    </a:lnTo>
                    <a:lnTo>
                      <a:pt x="309" y="341"/>
                    </a:lnTo>
                    <a:lnTo>
                      <a:pt x="303" y="348"/>
                    </a:lnTo>
                    <a:lnTo>
                      <a:pt x="294" y="356"/>
                    </a:lnTo>
                    <a:lnTo>
                      <a:pt x="287" y="363"/>
                    </a:lnTo>
                    <a:lnTo>
                      <a:pt x="281" y="372"/>
                    </a:lnTo>
                    <a:lnTo>
                      <a:pt x="275" y="378"/>
                    </a:lnTo>
                    <a:lnTo>
                      <a:pt x="268" y="385"/>
                    </a:lnTo>
                    <a:lnTo>
                      <a:pt x="261" y="394"/>
                    </a:lnTo>
                    <a:lnTo>
                      <a:pt x="254" y="401"/>
                    </a:lnTo>
                    <a:lnTo>
                      <a:pt x="248" y="410"/>
                    </a:lnTo>
                    <a:lnTo>
                      <a:pt x="242" y="416"/>
                    </a:lnTo>
                    <a:lnTo>
                      <a:pt x="235" y="425"/>
                    </a:lnTo>
                    <a:lnTo>
                      <a:pt x="229" y="432"/>
                    </a:lnTo>
                    <a:lnTo>
                      <a:pt x="224" y="441"/>
                    </a:lnTo>
                    <a:lnTo>
                      <a:pt x="217" y="450"/>
                    </a:lnTo>
                    <a:lnTo>
                      <a:pt x="211" y="457"/>
                    </a:lnTo>
                    <a:lnTo>
                      <a:pt x="205" y="466"/>
                    </a:lnTo>
                    <a:lnTo>
                      <a:pt x="197" y="475"/>
                    </a:lnTo>
                    <a:lnTo>
                      <a:pt x="193" y="481"/>
                    </a:lnTo>
                    <a:lnTo>
                      <a:pt x="187" y="491"/>
                    </a:lnTo>
                    <a:lnTo>
                      <a:pt x="182" y="497"/>
                    </a:lnTo>
                    <a:lnTo>
                      <a:pt x="176" y="506"/>
                    </a:lnTo>
                    <a:lnTo>
                      <a:pt x="169" y="515"/>
                    </a:lnTo>
                    <a:lnTo>
                      <a:pt x="165" y="524"/>
                    </a:lnTo>
                    <a:lnTo>
                      <a:pt x="160" y="534"/>
                    </a:lnTo>
                    <a:lnTo>
                      <a:pt x="154" y="541"/>
                    </a:lnTo>
                    <a:lnTo>
                      <a:pt x="150" y="547"/>
                    </a:lnTo>
                    <a:lnTo>
                      <a:pt x="145" y="553"/>
                    </a:lnTo>
                    <a:lnTo>
                      <a:pt x="142" y="560"/>
                    </a:lnTo>
                    <a:lnTo>
                      <a:pt x="139" y="565"/>
                    </a:lnTo>
                    <a:lnTo>
                      <a:pt x="134" y="569"/>
                    </a:lnTo>
                    <a:lnTo>
                      <a:pt x="130" y="575"/>
                    </a:lnTo>
                    <a:lnTo>
                      <a:pt x="123" y="582"/>
                    </a:lnTo>
                    <a:lnTo>
                      <a:pt x="121" y="587"/>
                    </a:lnTo>
                    <a:lnTo>
                      <a:pt x="111" y="599"/>
                    </a:lnTo>
                    <a:lnTo>
                      <a:pt x="99" y="607"/>
                    </a:lnTo>
                    <a:lnTo>
                      <a:pt x="90" y="618"/>
                    </a:lnTo>
                    <a:lnTo>
                      <a:pt x="79" y="630"/>
                    </a:lnTo>
                    <a:lnTo>
                      <a:pt x="75" y="631"/>
                    </a:lnTo>
                    <a:lnTo>
                      <a:pt x="69" y="639"/>
                    </a:lnTo>
                    <a:lnTo>
                      <a:pt x="62" y="643"/>
                    </a:lnTo>
                    <a:lnTo>
                      <a:pt x="57" y="647"/>
                    </a:lnTo>
                    <a:lnTo>
                      <a:pt x="54" y="652"/>
                    </a:lnTo>
                    <a:lnTo>
                      <a:pt x="47" y="656"/>
                    </a:lnTo>
                    <a:lnTo>
                      <a:pt x="42" y="663"/>
                    </a:lnTo>
                    <a:lnTo>
                      <a:pt x="38" y="668"/>
                    </a:lnTo>
                    <a:lnTo>
                      <a:pt x="27" y="677"/>
                    </a:lnTo>
                    <a:lnTo>
                      <a:pt x="18" y="687"/>
                    </a:lnTo>
                    <a:lnTo>
                      <a:pt x="12" y="695"/>
                    </a:lnTo>
                    <a:lnTo>
                      <a:pt x="9" y="699"/>
                    </a:lnTo>
                    <a:lnTo>
                      <a:pt x="3" y="706"/>
                    </a:lnTo>
                    <a:lnTo>
                      <a:pt x="0" y="712"/>
                    </a:lnTo>
                    <a:lnTo>
                      <a:pt x="9" y="715"/>
                    </a:lnTo>
                    <a:lnTo>
                      <a:pt x="18" y="720"/>
                    </a:lnTo>
                    <a:lnTo>
                      <a:pt x="24" y="724"/>
                    </a:lnTo>
                    <a:lnTo>
                      <a:pt x="33" y="728"/>
                    </a:lnTo>
                    <a:lnTo>
                      <a:pt x="40" y="724"/>
                    </a:lnTo>
                    <a:lnTo>
                      <a:pt x="45" y="721"/>
                    </a:lnTo>
                    <a:lnTo>
                      <a:pt x="48" y="720"/>
                    </a:lnTo>
                    <a:lnTo>
                      <a:pt x="55" y="717"/>
                    </a:lnTo>
                    <a:lnTo>
                      <a:pt x="60" y="712"/>
                    </a:lnTo>
                    <a:lnTo>
                      <a:pt x="66" y="708"/>
                    </a:lnTo>
                    <a:lnTo>
                      <a:pt x="71" y="706"/>
                    </a:lnTo>
                    <a:lnTo>
                      <a:pt x="78" y="702"/>
                    </a:lnTo>
                    <a:lnTo>
                      <a:pt x="87" y="695"/>
                    </a:lnTo>
                    <a:lnTo>
                      <a:pt x="94" y="687"/>
                    </a:lnTo>
                    <a:lnTo>
                      <a:pt x="103" y="680"/>
                    </a:lnTo>
                    <a:lnTo>
                      <a:pt x="115" y="670"/>
                    </a:lnTo>
                    <a:lnTo>
                      <a:pt x="121" y="661"/>
                    </a:lnTo>
                    <a:lnTo>
                      <a:pt x="130" y="652"/>
                    </a:lnTo>
                    <a:lnTo>
                      <a:pt x="139" y="643"/>
                    </a:lnTo>
                    <a:lnTo>
                      <a:pt x="145" y="634"/>
                    </a:lnTo>
                    <a:lnTo>
                      <a:pt x="151" y="625"/>
                    </a:lnTo>
                    <a:lnTo>
                      <a:pt x="160" y="616"/>
                    </a:lnTo>
                    <a:lnTo>
                      <a:pt x="167" y="605"/>
                    </a:lnTo>
                    <a:lnTo>
                      <a:pt x="176" y="596"/>
                    </a:lnTo>
                    <a:lnTo>
                      <a:pt x="182" y="584"/>
                    </a:lnTo>
                    <a:lnTo>
                      <a:pt x="191" y="575"/>
                    </a:lnTo>
                    <a:lnTo>
                      <a:pt x="197" y="565"/>
                    </a:lnTo>
                    <a:lnTo>
                      <a:pt x="205" y="556"/>
                    </a:lnTo>
                    <a:lnTo>
                      <a:pt x="212" y="544"/>
                    </a:lnTo>
                    <a:lnTo>
                      <a:pt x="220" y="535"/>
                    </a:lnTo>
                    <a:lnTo>
                      <a:pt x="226" y="524"/>
                    </a:lnTo>
                    <a:lnTo>
                      <a:pt x="235" y="515"/>
                    </a:lnTo>
                    <a:lnTo>
                      <a:pt x="244" y="506"/>
                    </a:lnTo>
                    <a:lnTo>
                      <a:pt x="252" y="494"/>
                    </a:lnTo>
                    <a:lnTo>
                      <a:pt x="261" y="485"/>
                    </a:lnTo>
                    <a:lnTo>
                      <a:pt x="270" y="478"/>
                    </a:lnTo>
                    <a:lnTo>
                      <a:pt x="278" y="468"/>
                    </a:lnTo>
                    <a:lnTo>
                      <a:pt x="290" y="461"/>
                    </a:lnTo>
                    <a:lnTo>
                      <a:pt x="294" y="454"/>
                    </a:lnTo>
                    <a:lnTo>
                      <a:pt x="299" y="453"/>
                    </a:lnTo>
                    <a:lnTo>
                      <a:pt x="305" y="448"/>
                    </a:lnTo>
                    <a:lnTo>
                      <a:pt x="309" y="445"/>
                    </a:lnTo>
                    <a:lnTo>
                      <a:pt x="315" y="438"/>
                    </a:lnTo>
                    <a:lnTo>
                      <a:pt x="320" y="434"/>
                    </a:lnTo>
                    <a:lnTo>
                      <a:pt x="327" y="429"/>
                    </a:lnTo>
                    <a:lnTo>
                      <a:pt x="333" y="423"/>
                    </a:lnTo>
                    <a:lnTo>
                      <a:pt x="339" y="419"/>
                    </a:lnTo>
                    <a:lnTo>
                      <a:pt x="347" y="414"/>
                    </a:lnTo>
                    <a:lnTo>
                      <a:pt x="353" y="407"/>
                    </a:lnTo>
                    <a:lnTo>
                      <a:pt x="362" y="403"/>
                    </a:lnTo>
                    <a:lnTo>
                      <a:pt x="369" y="398"/>
                    </a:lnTo>
                    <a:lnTo>
                      <a:pt x="375" y="391"/>
                    </a:lnTo>
                    <a:lnTo>
                      <a:pt x="381" y="385"/>
                    </a:lnTo>
                    <a:lnTo>
                      <a:pt x="388" y="381"/>
                    </a:lnTo>
                    <a:lnTo>
                      <a:pt x="394" y="376"/>
                    </a:lnTo>
                    <a:lnTo>
                      <a:pt x="402" y="369"/>
                    </a:lnTo>
                    <a:lnTo>
                      <a:pt x="408" y="363"/>
                    </a:lnTo>
                    <a:lnTo>
                      <a:pt x="417" y="358"/>
                    </a:lnTo>
                    <a:lnTo>
                      <a:pt x="421" y="351"/>
                    </a:lnTo>
                    <a:lnTo>
                      <a:pt x="427" y="345"/>
                    </a:lnTo>
                    <a:lnTo>
                      <a:pt x="433" y="338"/>
                    </a:lnTo>
                    <a:lnTo>
                      <a:pt x="439" y="333"/>
                    </a:lnTo>
                    <a:lnTo>
                      <a:pt x="442" y="326"/>
                    </a:lnTo>
                    <a:lnTo>
                      <a:pt x="449" y="320"/>
                    </a:lnTo>
                    <a:lnTo>
                      <a:pt x="451" y="313"/>
                    </a:lnTo>
                    <a:lnTo>
                      <a:pt x="456" y="307"/>
                    </a:lnTo>
                    <a:lnTo>
                      <a:pt x="460" y="300"/>
                    </a:lnTo>
                    <a:lnTo>
                      <a:pt x="463" y="291"/>
                    </a:lnTo>
                    <a:lnTo>
                      <a:pt x="464" y="283"/>
                    </a:lnTo>
                    <a:lnTo>
                      <a:pt x="466" y="277"/>
                    </a:lnTo>
                    <a:lnTo>
                      <a:pt x="469" y="268"/>
                    </a:lnTo>
                    <a:lnTo>
                      <a:pt x="469" y="261"/>
                    </a:lnTo>
                    <a:lnTo>
                      <a:pt x="469" y="252"/>
                    </a:lnTo>
                    <a:lnTo>
                      <a:pt x="469" y="246"/>
                    </a:lnTo>
                    <a:lnTo>
                      <a:pt x="475" y="242"/>
                    </a:lnTo>
                    <a:lnTo>
                      <a:pt x="484" y="236"/>
                    </a:lnTo>
                    <a:lnTo>
                      <a:pt x="491" y="230"/>
                    </a:lnTo>
                    <a:lnTo>
                      <a:pt x="497" y="223"/>
                    </a:lnTo>
                    <a:lnTo>
                      <a:pt x="503" y="217"/>
                    </a:lnTo>
                    <a:lnTo>
                      <a:pt x="511" y="212"/>
                    </a:lnTo>
                    <a:lnTo>
                      <a:pt x="517" y="205"/>
                    </a:lnTo>
                    <a:lnTo>
                      <a:pt x="524" y="199"/>
                    </a:lnTo>
                    <a:lnTo>
                      <a:pt x="527" y="192"/>
                    </a:lnTo>
                    <a:lnTo>
                      <a:pt x="533" y="186"/>
                    </a:lnTo>
                    <a:lnTo>
                      <a:pt x="539" y="179"/>
                    </a:lnTo>
                    <a:lnTo>
                      <a:pt x="543" y="171"/>
                    </a:lnTo>
                    <a:lnTo>
                      <a:pt x="548" y="162"/>
                    </a:lnTo>
                    <a:lnTo>
                      <a:pt x="554" y="156"/>
                    </a:lnTo>
                    <a:lnTo>
                      <a:pt x="559" y="149"/>
                    </a:lnTo>
                    <a:lnTo>
                      <a:pt x="563" y="143"/>
                    </a:lnTo>
                    <a:lnTo>
                      <a:pt x="569" y="136"/>
                    </a:lnTo>
                    <a:lnTo>
                      <a:pt x="574" y="129"/>
                    </a:lnTo>
                    <a:lnTo>
                      <a:pt x="578" y="120"/>
                    </a:lnTo>
                    <a:lnTo>
                      <a:pt x="582" y="114"/>
                    </a:lnTo>
                    <a:lnTo>
                      <a:pt x="590" y="106"/>
                    </a:lnTo>
                    <a:lnTo>
                      <a:pt x="594" y="98"/>
                    </a:lnTo>
                    <a:lnTo>
                      <a:pt x="600" y="93"/>
                    </a:lnTo>
                    <a:lnTo>
                      <a:pt x="606" y="86"/>
                    </a:lnTo>
                    <a:lnTo>
                      <a:pt x="611" y="80"/>
                    </a:lnTo>
                    <a:lnTo>
                      <a:pt x="618" y="75"/>
                    </a:lnTo>
                    <a:lnTo>
                      <a:pt x="621" y="68"/>
                    </a:lnTo>
                    <a:lnTo>
                      <a:pt x="630" y="64"/>
                    </a:lnTo>
                    <a:lnTo>
                      <a:pt x="638" y="58"/>
                    </a:lnTo>
                    <a:lnTo>
                      <a:pt x="644" y="53"/>
                    </a:lnTo>
                    <a:lnTo>
                      <a:pt x="653" y="49"/>
                    </a:lnTo>
                    <a:lnTo>
                      <a:pt x="661" y="43"/>
                    </a:lnTo>
                    <a:lnTo>
                      <a:pt x="661" y="40"/>
                    </a:lnTo>
                    <a:lnTo>
                      <a:pt x="661" y="33"/>
                    </a:lnTo>
                    <a:lnTo>
                      <a:pt x="661" y="25"/>
                    </a:lnTo>
                    <a:lnTo>
                      <a:pt x="661" y="19"/>
                    </a:lnTo>
                    <a:lnTo>
                      <a:pt x="660" y="12"/>
                    </a:lnTo>
                    <a:lnTo>
                      <a:pt x="660" y="6"/>
                    </a:lnTo>
                    <a:lnTo>
                      <a:pt x="660" y="0"/>
                    </a:lnTo>
                    <a:lnTo>
                      <a:pt x="657" y="0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637A5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1201738" y="1485900"/>
                <a:ext cx="158750" cy="182563"/>
              </a:xfrm>
              <a:custGeom>
                <a:avLst/>
                <a:gdLst/>
                <a:ahLst/>
                <a:cxnLst>
                  <a:cxn ang="0">
                    <a:pos x="298" y="27"/>
                  </a:cxn>
                  <a:cxn ang="0">
                    <a:pos x="303" y="63"/>
                  </a:cxn>
                  <a:cxn ang="0">
                    <a:pos x="313" y="86"/>
                  </a:cxn>
                  <a:cxn ang="0">
                    <a:pos x="324" y="108"/>
                  </a:cxn>
                  <a:cxn ang="0">
                    <a:pos x="335" y="130"/>
                  </a:cxn>
                  <a:cxn ang="0">
                    <a:pos x="342" y="153"/>
                  </a:cxn>
                  <a:cxn ang="0">
                    <a:pos x="346" y="179"/>
                  </a:cxn>
                  <a:cxn ang="0">
                    <a:pos x="357" y="220"/>
                  </a:cxn>
                  <a:cxn ang="0">
                    <a:pos x="357" y="260"/>
                  </a:cxn>
                  <a:cxn ang="0">
                    <a:pos x="346" y="301"/>
                  </a:cxn>
                  <a:cxn ang="0">
                    <a:pos x="328" y="337"/>
                  </a:cxn>
                  <a:cxn ang="0">
                    <a:pos x="300" y="366"/>
                  </a:cxn>
                  <a:cxn ang="0">
                    <a:pos x="267" y="388"/>
                  </a:cxn>
                  <a:cxn ang="0">
                    <a:pos x="234" y="397"/>
                  </a:cxn>
                  <a:cxn ang="0">
                    <a:pos x="215" y="400"/>
                  </a:cxn>
                  <a:cxn ang="0">
                    <a:pos x="192" y="402"/>
                  </a:cxn>
                  <a:cxn ang="0">
                    <a:pos x="168" y="409"/>
                  </a:cxn>
                  <a:cxn ang="0">
                    <a:pos x="145" y="413"/>
                  </a:cxn>
                  <a:cxn ang="0">
                    <a:pos x="119" y="413"/>
                  </a:cxn>
                  <a:cxn ang="0">
                    <a:pos x="94" y="413"/>
                  </a:cxn>
                  <a:cxn ang="0">
                    <a:pos x="68" y="413"/>
                  </a:cxn>
                  <a:cxn ang="0">
                    <a:pos x="42" y="413"/>
                  </a:cxn>
                  <a:cxn ang="0">
                    <a:pos x="18" y="415"/>
                  </a:cxn>
                  <a:cxn ang="0">
                    <a:pos x="0" y="428"/>
                  </a:cxn>
                  <a:cxn ang="0">
                    <a:pos x="16" y="453"/>
                  </a:cxn>
                  <a:cxn ang="0">
                    <a:pos x="42" y="456"/>
                  </a:cxn>
                  <a:cxn ang="0">
                    <a:pos x="64" y="456"/>
                  </a:cxn>
                  <a:cxn ang="0">
                    <a:pos x="86" y="458"/>
                  </a:cxn>
                  <a:cxn ang="0">
                    <a:pos x="107" y="458"/>
                  </a:cxn>
                  <a:cxn ang="0">
                    <a:pos x="129" y="458"/>
                  </a:cxn>
                  <a:cxn ang="0">
                    <a:pos x="149" y="456"/>
                  </a:cxn>
                  <a:cxn ang="0">
                    <a:pos x="171" y="453"/>
                  </a:cxn>
                  <a:cxn ang="0">
                    <a:pos x="201" y="449"/>
                  </a:cxn>
                  <a:cxn ang="0">
                    <a:pos x="228" y="444"/>
                  </a:cxn>
                  <a:cxn ang="0">
                    <a:pos x="255" y="436"/>
                  </a:cxn>
                  <a:cxn ang="0">
                    <a:pos x="289" y="424"/>
                  </a:cxn>
                  <a:cxn ang="0">
                    <a:pos x="326" y="404"/>
                  </a:cxn>
                  <a:cxn ang="0">
                    <a:pos x="349" y="381"/>
                  </a:cxn>
                  <a:cxn ang="0">
                    <a:pos x="365" y="359"/>
                  </a:cxn>
                  <a:cxn ang="0">
                    <a:pos x="376" y="334"/>
                  </a:cxn>
                  <a:cxn ang="0">
                    <a:pos x="388" y="310"/>
                  </a:cxn>
                  <a:cxn ang="0">
                    <a:pos x="394" y="282"/>
                  </a:cxn>
                  <a:cxn ang="0">
                    <a:pos x="397" y="259"/>
                  </a:cxn>
                  <a:cxn ang="0">
                    <a:pos x="398" y="232"/>
                  </a:cxn>
                  <a:cxn ang="0">
                    <a:pos x="397" y="204"/>
                  </a:cxn>
                  <a:cxn ang="0">
                    <a:pos x="392" y="178"/>
                  </a:cxn>
                  <a:cxn ang="0">
                    <a:pos x="388" y="151"/>
                  </a:cxn>
                  <a:cxn ang="0">
                    <a:pos x="379" y="123"/>
                  </a:cxn>
                  <a:cxn ang="0">
                    <a:pos x="370" y="97"/>
                  </a:cxn>
                  <a:cxn ang="0">
                    <a:pos x="359" y="72"/>
                  </a:cxn>
                  <a:cxn ang="0">
                    <a:pos x="346" y="49"/>
                  </a:cxn>
                  <a:cxn ang="0">
                    <a:pos x="331" y="24"/>
                  </a:cxn>
                  <a:cxn ang="0">
                    <a:pos x="315" y="0"/>
                  </a:cxn>
                </a:cxnLst>
                <a:rect l="0" t="0" r="r" b="b"/>
                <a:pathLst>
                  <a:path w="398" h="458">
                    <a:moveTo>
                      <a:pt x="315" y="0"/>
                    </a:moveTo>
                    <a:lnTo>
                      <a:pt x="307" y="9"/>
                    </a:lnTo>
                    <a:lnTo>
                      <a:pt x="300" y="18"/>
                    </a:lnTo>
                    <a:lnTo>
                      <a:pt x="298" y="27"/>
                    </a:lnTo>
                    <a:lnTo>
                      <a:pt x="298" y="36"/>
                    </a:lnTo>
                    <a:lnTo>
                      <a:pt x="298" y="48"/>
                    </a:lnTo>
                    <a:lnTo>
                      <a:pt x="303" y="57"/>
                    </a:lnTo>
                    <a:lnTo>
                      <a:pt x="303" y="63"/>
                    </a:lnTo>
                    <a:lnTo>
                      <a:pt x="307" y="70"/>
                    </a:lnTo>
                    <a:lnTo>
                      <a:pt x="309" y="74"/>
                    </a:lnTo>
                    <a:lnTo>
                      <a:pt x="310" y="80"/>
                    </a:lnTo>
                    <a:lnTo>
                      <a:pt x="313" y="86"/>
                    </a:lnTo>
                    <a:lnTo>
                      <a:pt x="315" y="92"/>
                    </a:lnTo>
                    <a:lnTo>
                      <a:pt x="319" y="97"/>
                    </a:lnTo>
                    <a:lnTo>
                      <a:pt x="322" y="104"/>
                    </a:lnTo>
                    <a:lnTo>
                      <a:pt x="324" y="108"/>
                    </a:lnTo>
                    <a:lnTo>
                      <a:pt x="326" y="114"/>
                    </a:lnTo>
                    <a:lnTo>
                      <a:pt x="328" y="119"/>
                    </a:lnTo>
                    <a:lnTo>
                      <a:pt x="333" y="126"/>
                    </a:lnTo>
                    <a:lnTo>
                      <a:pt x="335" y="130"/>
                    </a:lnTo>
                    <a:lnTo>
                      <a:pt x="335" y="138"/>
                    </a:lnTo>
                    <a:lnTo>
                      <a:pt x="337" y="144"/>
                    </a:lnTo>
                    <a:lnTo>
                      <a:pt x="340" y="148"/>
                    </a:lnTo>
                    <a:lnTo>
                      <a:pt x="342" y="153"/>
                    </a:lnTo>
                    <a:lnTo>
                      <a:pt x="342" y="160"/>
                    </a:lnTo>
                    <a:lnTo>
                      <a:pt x="342" y="166"/>
                    </a:lnTo>
                    <a:lnTo>
                      <a:pt x="343" y="170"/>
                    </a:lnTo>
                    <a:lnTo>
                      <a:pt x="346" y="179"/>
                    </a:lnTo>
                    <a:lnTo>
                      <a:pt x="350" y="189"/>
                    </a:lnTo>
                    <a:lnTo>
                      <a:pt x="352" y="200"/>
                    </a:lnTo>
                    <a:lnTo>
                      <a:pt x="355" y="211"/>
                    </a:lnTo>
                    <a:lnTo>
                      <a:pt x="357" y="220"/>
                    </a:lnTo>
                    <a:lnTo>
                      <a:pt x="359" y="232"/>
                    </a:lnTo>
                    <a:lnTo>
                      <a:pt x="359" y="241"/>
                    </a:lnTo>
                    <a:lnTo>
                      <a:pt x="359" y="251"/>
                    </a:lnTo>
                    <a:lnTo>
                      <a:pt x="357" y="260"/>
                    </a:lnTo>
                    <a:lnTo>
                      <a:pt x="355" y="272"/>
                    </a:lnTo>
                    <a:lnTo>
                      <a:pt x="352" y="281"/>
                    </a:lnTo>
                    <a:lnTo>
                      <a:pt x="350" y="291"/>
                    </a:lnTo>
                    <a:lnTo>
                      <a:pt x="346" y="301"/>
                    </a:lnTo>
                    <a:lnTo>
                      <a:pt x="342" y="310"/>
                    </a:lnTo>
                    <a:lnTo>
                      <a:pt x="337" y="319"/>
                    </a:lnTo>
                    <a:lnTo>
                      <a:pt x="335" y="328"/>
                    </a:lnTo>
                    <a:lnTo>
                      <a:pt x="328" y="337"/>
                    </a:lnTo>
                    <a:lnTo>
                      <a:pt x="322" y="346"/>
                    </a:lnTo>
                    <a:lnTo>
                      <a:pt x="315" y="353"/>
                    </a:lnTo>
                    <a:lnTo>
                      <a:pt x="309" y="359"/>
                    </a:lnTo>
                    <a:lnTo>
                      <a:pt x="300" y="366"/>
                    </a:lnTo>
                    <a:lnTo>
                      <a:pt x="294" y="372"/>
                    </a:lnTo>
                    <a:lnTo>
                      <a:pt x="285" y="380"/>
                    </a:lnTo>
                    <a:lnTo>
                      <a:pt x="279" y="384"/>
                    </a:lnTo>
                    <a:lnTo>
                      <a:pt x="267" y="388"/>
                    </a:lnTo>
                    <a:lnTo>
                      <a:pt x="261" y="393"/>
                    </a:lnTo>
                    <a:lnTo>
                      <a:pt x="249" y="396"/>
                    </a:lnTo>
                    <a:lnTo>
                      <a:pt x="241" y="397"/>
                    </a:lnTo>
                    <a:lnTo>
                      <a:pt x="234" y="397"/>
                    </a:lnTo>
                    <a:lnTo>
                      <a:pt x="230" y="400"/>
                    </a:lnTo>
                    <a:lnTo>
                      <a:pt x="224" y="400"/>
                    </a:lnTo>
                    <a:lnTo>
                      <a:pt x="219" y="400"/>
                    </a:lnTo>
                    <a:lnTo>
                      <a:pt x="215" y="400"/>
                    </a:lnTo>
                    <a:lnTo>
                      <a:pt x="207" y="400"/>
                    </a:lnTo>
                    <a:lnTo>
                      <a:pt x="204" y="400"/>
                    </a:lnTo>
                    <a:lnTo>
                      <a:pt x="200" y="400"/>
                    </a:lnTo>
                    <a:lnTo>
                      <a:pt x="192" y="402"/>
                    </a:lnTo>
                    <a:lnTo>
                      <a:pt x="186" y="404"/>
                    </a:lnTo>
                    <a:lnTo>
                      <a:pt x="180" y="406"/>
                    </a:lnTo>
                    <a:lnTo>
                      <a:pt x="176" y="409"/>
                    </a:lnTo>
                    <a:lnTo>
                      <a:pt x="168" y="409"/>
                    </a:lnTo>
                    <a:lnTo>
                      <a:pt x="162" y="411"/>
                    </a:lnTo>
                    <a:lnTo>
                      <a:pt x="155" y="411"/>
                    </a:lnTo>
                    <a:lnTo>
                      <a:pt x="152" y="413"/>
                    </a:lnTo>
                    <a:lnTo>
                      <a:pt x="145" y="413"/>
                    </a:lnTo>
                    <a:lnTo>
                      <a:pt x="138" y="413"/>
                    </a:lnTo>
                    <a:lnTo>
                      <a:pt x="131" y="413"/>
                    </a:lnTo>
                    <a:lnTo>
                      <a:pt x="125" y="413"/>
                    </a:lnTo>
                    <a:lnTo>
                      <a:pt x="119" y="413"/>
                    </a:lnTo>
                    <a:lnTo>
                      <a:pt x="112" y="413"/>
                    </a:lnTo>
                    <a:lnTo>
                      <a:pt x="106" y="413"/>
                    </a:lnTo>
                    <a:lnTo>
                      <a:pt x="101" y="415"/>
                    </a:lnTo>
                    <a:lnTo>
                      <a:pt x="94" y="413"/>
                    </a:lnTo>
                    <a:lnTo>
                      <a:pt x="88" y="413"/>
                    </a:lnTo>
                    <a:lnTo>
                      <a:pt x="82" y="413"/>
                    </a:lnTo>
                    <a:lnTo>
                      <a:pt x="74" y="413"/>
                    </a:lnTo>
                    <a:lnTo>
                      <a:pt x="68" y="413"/>
                    </a:lnTo>
                    <a:lnTo>
                      <a:pt x="61" y="413"/>
                    </a:lnTo>
                    <a:lnTo>
                      <a:pt x="55" y="413"/>
                    </a:lnTo>
                    <a:lnTo>
                      <a:pt x="49" y="413"/>
                    </a:lnTo>
                    <a:lnTo>
                      <a:pt x="42" y="413"/>
                    </a:lnTo>
                    <a:lnTo>
                      <a:pt x="35" y="413"/>
                    </a:lnTo>
                    <a:lnTo>
                      <a:pt x="28" y="415"/>
                    </a:lnTo>
                    <a:lnTo>
                      <a:pt x="22" y="415"/>
                    </a:lnTo>
                    <a:lnTo>
                      <a:pt x="18" y="415"/>
                    </a:lnTo>
                    <a:lnTo>
                      <a:pt x="12" y="418"/>
                    </a:lnTo>
                    <a:lnTo>
                      <a:pt x="7" y="421"/>
                    </a:lnTo>
                    <a:lnTo>
                      <a:pt x="0" y="422"/>
                    </a:lnTo>
                    <a:lnTo>
                      <a:pt x="0" y="428"/>
                    </a:lnTo>
                    <a:lnTo>
                      <a:pt x="3" y="437"/>
                    </a:lnTo>
                    <a:lnTo>
                      <a:pt x="3" y="444"/>
                    </a:lnTo>
                    <a:lnTo>
                      <a:pt x="7" y="453"/>
                    </a:lnTo>
                    <a:lnTo>
                      <a:pt x="16" y="453"/>
                    </a:lnTo>
                    <a:lnTo>
                      <a:pt x="27" y="456"/>
                    </a:lnTo>
                    <a:lnTo>
                      <a:pt x="31" y="456"/>
                    </a:lnTo>
                    <a:lnTo>
                      <a:pt x="37" y="456"/>
                    </a:lnTo>
                    <a:lnTo>
                      <a:pt x="42" y="456"/>
                    </a:lnTo>
                    <a:lnTo>
                      <a:pt x="49" y="456"/>
                    </a:lnTo>
                    <a:lnTo>
                      <a:pt x="52" y="456"/>
                    </a:lnTo>
                    <a:lnTo>
                      <a:pt x="59" y="456"/>
                    </a:lnTo>
                    <a:lnTo>
                      <a:pt x="64" y="456"/>
                    </a:lnTo>
                    <a:lnTo>
                      <a:pt x="68" y="458"/>
                    </a:lnTo>
                    <a:lnTo>
                      <a:pt x="74" y="458"/>
                    </a:lnTo>
                    <a:lnTo>
                      <a:pt x="82" y="458"/>
                    </a:lnTo>
                    <a:lnTo>
                      <a:pt x="86" y="458"/>
                    </a:lnTo>
                    <a:lnTo>
                      <a:pt x="92" y="458"/>
                    </a:lnTo>
                    <a:lnTo>
                      <a:pt x="97" y="458"/>
                    </a:lnTo>
                    <a:lnTo>
                      <a:pt x="103" y="458"/>
                    </a:lnTo>
                    <a:lnTo>
                      <a:pt x="107" y="458"/>
                    </a:lnTo>
                    <a:lnTo>
                      <a:pt x="112" y="458"/>
                    </a:lnTo>
                    <a:lnTo>
                      <a:pt x="119" y="458"/>
                    </a:lnTo>
                    <a:lnTo>
                      <a:pt x="122" y="458"/>
                    </a:lnTo>
                    <a:lnTo>
                      <a:pt x="129" y="458"/>
                    </a:lnTo>
                    <a:lnTo>
                      <a:pt x="134" y="458"/>
                    </a:lnTo>
                    <a:lnTo>
                      <a:pt x="140" y="456"/>
                    </a:lnTo>
                    <a:lnTo>
                      <a:pt x="145" y="456"/>
                    </a:lnTo>
                    <a:lnTo>
                      <a:pt x="149" y="456"/>
                    </a:lnTo>
                    <a:lnTo>
                      <a:pt x="155" y="456"/>
                    </a:lnTo>
                    <a:lnTo>
                      <a:pt x="160" y="453"/>
                    </a:lnTo>
                    <a:lnTo>
                      <a:pt x="167" y="453"/>
                    </a:lnTo>
                    <a:lnTo>
                      <a:pt x="171" y="453"/>
                    </a:lnTo>
                    <a:lnTo>
                      <a:pt x="177" y="453"/>
                    </a:lnTo>
                    <a:lnTo>
                      <a:pt x="186" y="452"/>
                    </a:lnTo>
                    <a:lnTo>
                      <a:pt x="197" y="452"/>
                    </a:lnTo>
                    <a:lnTo>
                      <a:pt x="201" y="449"/>
                    </a:lnTo>
                    <a:lnTo>
                      <a:pt x="207" y="449"/>
                    </a:lnTo>
                    <a:lnTo>
                      <a:pt x="213" y="447"/>
                    </a:lnTo>
                    <a:lnTo>
                      <a:pt x="219" y="447"/>
                    </a:lnTo>
                    <a:lnTo>
                      <a:pt x="228" y="444"/>
                    </a:lnTo>
                    <a:lnTo>
                      <a:pt x="239" y="440"/>
                    </a:lnTo>
                    <a:lnTo>
                      <a:pt x="243" y="437"/>
                    </a:lnTo>
                    <a:lnTo>
                      <a:pt x="249" y="437"/>
                    </a:lnTo>
                    <a:lnTo>
                      <a:pt x="255" y="436"/>
                    </a:lnTo>
                    <a:lnTo>
                      <a:pt x="261" y="436"/>
                    </a:lnTo>
                    <a:lnTo>
                      <a:pt x="270" y="431"/>
                    </a:lnTo>
                    <a:lnTo>
                      <a:pt x="279" y="428"/>
                    </a:lnTo>
                    <a:lnTo>
                      <a:pt x="289" y="424"/>
                    </a:lnTo>
                    <a:lnTo>
                      <a:pt x="298" y="421"/>
                    </a:lnTo>
                    <a:lnTo>
                      <a:pt x="307" y="415"/>
                    </a:lnTo>
                    <a:lnTo>
                      <a:pt x="318" y="411"/>
                    </a:lnTo>
                    <a:lnTo>
                      <a:pt x="326" y="404"/>
                    </a:lnTo>
                    <a:lnTo>
                      <a:pt x="335" y="400"/>
                    </a:lnTo>
                    <a:lnTo>
                      <a:pt x="340" y="396"/>
                    </a:lnTo>
                    <a:lnTo>
                      <a:pt x="343" y="388"/>
                    </a:lnTo>
                    <a:lnTo>
                      <a:pt x="349" y="381"/>
                    </a:lnTo>
                    <a:lnTo>
                      <a:pt x="352" y="377"/>
                    </a:lnTo>
                    <a:lnTo>
                      <a:pt x="357" y="371"/>
                    </a:lnTo>
                    <a:lnTo>
                      <a:pt x="361" y="366"/>
                    </a:lnTo>
                    <a:lnTo>
                      <a:pt x="365" y="359"/>
                    </a:lnTo>
                    <a:lnTo>
                      <a:pt x="368" y="355"/>
                    </a:lnTo>
                    <a:lnTo>
                      <a:pt x="373" y="348"/>
                    </a:lnTo>
                    <a:lnTo>
                      <a:pt x="374" y="341"/>
                    </a:lnTo>
                    <a:lnTo>
                      <a:pt x="376" y="334"/>
                    </a:lnTo>
                    <a:lnTo>
                      <a:pt x="382" y="328"/>
                    </a:lnTo>
                    <a:lnTo>
                      <a:pt x="382" y="321"/>
                    </a:lnTo>
                    <a:lnTo>
                      <a:pt x="385" y="316"/>
                    </a:lnTo>
                    <a:lnTo>
                      <a:pt x="388" y="310"/>
                    </a:lnTo>
                    <a:lnTo>
                      <a:pt x="389" y="306"/>
                    </a:lnTo>
                    <a:lnTo>
                      <a:pt x="389" y="299"/>
                    </a:lnTo>
                    <a:lnTo>
                      <a:pt x="392" y="290"/>
                    </a:lnTo>
                    <a:lnTo>
                      <a:pt x="394" y="282"/>
                    </a:lnTo>
                    <a:lnTo>
                      <a:pt x="394" y="278"/>
                    </a:lnTo>
                    <a:lnTo>
                      <a:pt x="394" y="272"/>
                    </a:lnTo>
                    <a:lnTo>
                      <a:pt x="397" y="265"/>
                    </a:lnTo>
                    <a:lnTo>
                      <a:pt x="397" y="259"/>
                    </a:lnTo>
                    <a:lnTo>
                      <a:pt x="398" y="251"/>
                    </a:lnTo>
                    <a:lnTo>
                      <a:pt x="398" y="245"/>
                    </a:lnTo>
                    <a:lnTo>
                      <a:pt x="398" y="238"/>
                    </a:lnTo>
                    <a:lnTo>
                      <a:pt x="398" y="232"/>
                    </a:lnTo>
                    <a:lnTo>
                      <a:pt x="398" y="225"/>
                    </a:lnTo>
                    <a:lnTo>
                      <a:pt x="397" y="218"/>
                    </a:lnTo>
                    <a:lnTo>
                      <a:pt x="397" y="211"/>
                    </a:lnTo>
                    <a:lnTo>
                      <a:pt x="397" y="204"/>
                    </a:lnTo>
                    <a:lnTo>
                      <a:pt x="397" y="198"/>
                    </a:lnTo>
                    <a:lnTo>
                      <a:pt x="394" y="191"/>
                    </a:lnTo>
                    <a:lnTo>
                      <a:pt x="394" y="185"/>
                    </a:lnTo>
                    <a:lnTo>
                      <a:pt x="392" y="178"/>
                    </a:lnTo>
                    <a:lnTo>
                      <a:pt x="392" y="170"/>
                    </a:lnTo>
                    <a:lnTo>
                      <a:pt x="389" y="164"/>
                    </a:lnTo>
                    <a:lnTo>
                      <a:pt x="388" y="157"/>
                    </a:lnTo>
                    <a:lnTo>
                      <a:pt x="388" y="151"/>
                    </a:lnTo>
                    <a:lnTo>
                      <a:pt x="385" y="144"/>
                    </a:lnTo>
                    <a:lnTo>
                      <a:pt x="383" y="138"/>
                    </a:lnTo>
                    <a:lnTo>
                      <a:pt x="382" y="130"/>
                    </a:lnTo>
                    <a:lnTo>
                      <a:pt x="379" y="123"/>
                    </a:lnTo>
                    <a:lnTo>
                      <a:pt x="376" y="117"/>
                    </a:lnTo>
                    <a:lnTo>
                      <a:pt x="374" y="110"/>
                    </a:lnTo>
                    <a:lnTo>
                      <a:pt x="373" y="104"/>
                    </a:lnTo>
                    <a:lnTo>
                      <a:pt x="370" y="97"/>
                    </a:lnTo>
                    <a:lnTo>
                      <a:pt x="368" y="92"/>
                    </a:lnTo>
                    <a:lnTo>
                      <a:pt x="364" y="86"/>
                    </a:lnTo>
                    <a:lnTo>
                      <a:pt x="361" y="79"/>
                    </a:lnTo>
                    <a:lnTo>
                      <a:pt x="359" y="72"/>
                    </a:lnTo>
                    <a:lnTo>
                      <a:pt x="355" y="65"/>
                    </a:lnTo>
                    <a:lnTo>
                      <a:pt x="350" y="61"/>
                    </a:lnTo>
                    <a:lnTo>
                      <a:pt x="349" y="54"/>
                    </a:lnTo>
                    <a:lnTo>
                      <a:pt x="346" y="49"/>
                    </a:lnTo>
                    <a:lnTo>
                      <a:pt x="342" y="43"/>
                    </a:lnTo>
                    <a:lnTo>
                      <a:pt x="340" y="36"/>
                    </a:lnTo>
                    <a:lnTo>
                      <a:pt x="335" y="32"/>
                    </a:lnTo>
                    <a:lnTo>
                      <a:pt x="331" y="24"/>
                    </a:lnTo>
                    <a:lnTo>
                      <a:pt x="328" y="20"/>
                    </a:lnTo>
                    <a:lnTo>
                      <a:pt x="322" y="9"/>
                    </a:lnTo>
                    <a:lnTo>
                      <a:pt x="315" y="0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A38A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1100138" y="1322388"/>
                <a:ext cx="228600" cy="177800"/>
              </a:xfrm>
              <a:custGeom>
                <a:avLst/>
                <a:gdLst/>
                <a:ahLst/>
                <a:cxnLst>
                  <a:cxn ang="0">
                    <a:pos x="14" y="10"/>
                  </a:cxn>
                  <a:cxn ang="0">
                    <a:pos x="2" y="28"/>
                  </a:cxn>
                  <a:cxn ang="0">
                    <a:pos x="20" y="37"/>
                  </a:cxn>
                  <a:cxn ang="0">
                    <a:pos x="48" y="44"/>
                  </a:cxn>
                  <a:cxn ang="0">
                    <a:pos x="77" y="53"/>
                  </a:cxn>
                  <a:cxn ang="0">
                    <a:pos x="105" y="62"/>
                  </a:cxn>
                  <a:cxn ang="0">
                    <a:pos x="133" y="73"/>
                  </a:cxn>
                  <a:cxn ang="0">
                    <a:pos x="162" y="84"/>
                  </a:cxn>
                  <a:cxn ang="0">
                    <a:pos x="189" y="100"/>
                  </a:cxn>
                  <a:cxn ang="0">
                    <a:pos x="217" y="113"/>
                  </a:cxn>
                  <a:cxn ang="0">
                    <a:pos x="244" y="130"/>
                  </a:cxn>
                  <a:cxn ang="0">
                    <a:pos x="269" y="147"/>
                  </a:cxn>
                  <a:cxn ang="0">
                    <a:pos x="296" y="165"/>
                  </a:cxn>
                  <a:cxn ang="0">
                    <a:pos x="320" y="186"/>
                  </a:cxn>
                  <a:cxn ang="0">
                    <a:pos x="344" y="203"/>
                  </a:cxn>
                  <a:cxn ang="0">
                    <a:pos x="368" y="224"/>
                  </a:cxn>
                  <a:cxn ang="0">
                    <a:pos x="390" y="246"/>
                  </a:cxn>
                  <a:cxn ang="0">
                    <a:pos x="411" y="268"/>
                  </a:cxn>
                  <a:cxn ang="0">
                    <a:pos x="436" y="293"/>
                  </a:cxn>
                  <a:cxn ang="0">
                    <a:pos x="456" y="318"/>
                  </a:cxn>
                  <a:cxn ang="0">
                    <a:pos x="477" y="345"/>
                  </a:cxn>
                  <a:cxn ang="0">
                    <a:pos x="497" y="370"/>
                  </a:cxn>
                  <a:cxn ang="0">
                    <a:pos x="517" y="396"/>
                  </a:cxn>
                  <a:cxn ang="0">
                    <a:pos x="536" y="421"/>
                  </a:cxn>
                  <a:cxn ang="0">
                    <a:pos x="556" y="445"/>
                  </a:cxn>
                  <a:cxn ang="0">
                    <a:pos x="571" y="423"/>
                  </a:cxn>
                  <a:cxn ang="0">
                    <a:pos x="565" y="398"/>
                  </a:cxn>
                  <a:cxn ang="0">
                    <a:pos x="545" y="370"/>
                  </a:cxn>
                  <a:cxn ang="0">
                    <a:pos x="527" y="340"/>
                  </a:cxn>
                  <a:cxn ang="0">
                    <a:pos x="508" y="314"/>
                  </a:cxn>
                  <a:cxn ang="0">
                    <a:pos x="486" y="286"/>
                  </a:cxn>
                  <a:cxn ang="0">
                    <a:pos x="463" y="259"/>
                  </a:cxn>
                  <a:cxn ang="0">
                    <a:pos x="441" y="233"/>
                  </a:cxn>
                  <a:cxn ang="0">
                    <a:pos x="416" y="208"/>
                  </a:cxn>
                  <a:cxn ang="0">
                    <a:pos x="390" y="186"/>
                  </a:cxn>
                  <a:cxn ang="0">
                    <a:pos x="366" y="163"/>
                  </a:cxn>
                  <a:cxn ang="0">
                    <a:pos x="339" y="143"/>
                  </a:cxn>
                  <a:cxn ang="0">
                    <a:pos x="311" y="121"/>
                  </a:cxn>
                  <a:cxn ang="0">
                    <a:pos x="284" y="103"/>
                  </a:cxn>
                  <a:cxn ang="0">
                    <a:pos x="256" y="84"/>
                  </a:cxn>
                  <a:cxn ang="0">
                    <a:pos x="228" y="69"/>
                  </a:cxn>
                  <a:cxn ang="0">
                    <a:pos x="197" y="53"/>
                  </a:cxn>
                  <a:cxn ang="0">
                    <a:pos x="169" y="37"/>
                  </a:cxn>
                  <a:cxn ang="0">
                    <a:pos x="138" y="26"/>
                  </a:cxn>
                  <a:cxn ang="0">
                    <a:pos x="108" y="17"/>
                  </a:cxn>
                  <a:cxn ang="0">
                    <a:pos x="77" y="9"/>
                  </a:cxn>
                  <a:cxn ang="0">
                    <a:pos x="47" y="1"/>
                  </a:cxn>
                  <a:cxn ang="0">
                    <a:pos x="26" y="0"/>
                  </a:cxn>
                </a:cxnLst>
                <a:rect l="0" t="0" r="r" b="b"/>
                <a:pathLst>
                  <a:path w="578" h="445">
                    <a:moveTo>
                      <a:pt x="26" y="0"/>
                    </a:moveTo>
                    <a:lnTo>
                      <a:pt x="20" y="1"/>
                    </a:lnTo>
                    <a:lnTo>
                      <a:pt x="14" y="10"/>
                    </a:lnTo>
                    <a:lnTo>
                      <a:pt x="9" y="17"/>
                    </a:lnTo>
                    <a:lnTo>
                      <a:pt x="5" y="22"/>
                    </a:lnTo>
                    <a:lnTo>
                      <a:pt x="2" y="28"/>
                    </a:lnTo>
                    <a:lnTo>
                      <a:pt x="0" y="32"/>
                    </a:lnTo>
                    <a:lnTo>
                      <a:pt x="9" y="35"/>
                    </a:lnTo>
                    <a:lnTo>
                      <a:pt x="20" y="37"/>
                    </a:lnTo>
                    <a:lnTo>
                      <a:pt x="29" y="37"/>
                    </a:lnTo>
                    <a:lnTo>
                      <a:pt x="39" y="41"/>
                    </a:lnTo>
                    <a:lnTo>
                      <a:pt x="48" y="44"/>
                    </a:lnTo>
                    <a:lnTo>
                      <a:pt x="57" y="47"/>
                    </a:lnTo>
                    <a:lnTo>
                      <a:pt x="68" y="49"/>
                    </a:lnTo>
                    <a:lnTo>
                      <a:pt x="77" y="53"/>
                    </a:lnTo>
                    <a:lnTo>
                      <a:pt x="86" y="56"/>
                    </a:lnTo>
                    <a:lnTo>
                      <a:pt x="96" y="60"/>
                    </a:lnTo>
                    <a:lnTo>
                      <a:pt x="105" y="62"/>
                    </a:lnTo>
                    <a:lnTo>
                      <a:pt x="114" y="66"/>
                    </a:lnTo>
                    <a:lnTo>
                      <a:pt x="123" y="69"/>
                    </a:lnTo>
                    <a:lnTo>
                      <a:pt x="133" y="73"/>
                    </a:lnTo>
                    <a:lnTo>
                      <a:pt x="142" y="78"/>
                    </a:lnTo>
                    <a:lnTo>
                      <a:pt x="153" y="82"/>
                    </a:lnTo>
                    <a:lnTo>
                      <a:pt x="162" y="84"/>
                    </a:lnTo>
                    <a:lnTo>
                      <a:pt x="171" y="91"/>
                    </a:lnTo>
                    <a:lnTo>
                      <a:pt x="180" y="93"/>
                    </a:lnTo>
                    <a:lnTo>
                      <a:pt x="189" y="100"/>
                    </a:lnTo>
                    <a:lnTo>
                      <a:pt x="197" y="105"/>
                    </a:lnTo>
                    <a:lnTo>
                      <a:pt x="208" y="109"/>
                    </a:lnTo>
                    <a:lnTo>
                      <a:pt x="217" y="113"/>
                    </a:lnTo>
                    <a:lnTo>
                      <a:pt x="226" y="121"/>
                    </a:lnTo>
                    <a:lnTo>
                      <a:pt x="235" y="125"/>
                    </a:lnTo>
                    <a:lnTo>
                      <a:pt x="244" y="130"/>
                    </a:lnTo>
                    <a:lnTo>
                      <a:pt x="251" y="136"/>
                    </a:lnTo>
                    <a:lnTo>
                      <a:pt x="260" y="140"/>
                    </a:lnTo>
                    <a:lnTo>
                      <a:pt x="269" y="147"/>
                    </a:lnTo>
                    <a:lnTo>
                      <a:pt x="278" y="153"/>
                    </a:lnTo>
                    <a:lnTo>
                      <a:pt x="284" y="159"/>
                    </a:lnTo>
                    <a:lnTo>
                      <a:pt x="296" y="165"/>
                    </a:lnTo>
                    <a:lnTo>
                      <a:pt x="302" y="172"/>
                    </a:lnTo>
                    <a:lnTo>
                      <a:pt x="311" y="177"/>
                    </a:lnTo>
                    <a:lnTo>
                      <a:pt x="320" y="186"/>
                    </a:lnTo>
                    <a:lnTo>
                      <a:pt x="329" y="193"/>
                    </a:lnTo>
                    <a:lnTo>
                      <a:pt x="335" y="196"/>
                    </a:lnTo>
                    <a:lnTo>
                      <a:pt x="344" y="203"/>
                    </a:lnTo>
                    <a:lnTo>
                      <a:pt x="353" y="211"/>
                    </a:lnTo>
                    <a:lnTo>
                      <a:pt x="362" y="219"/>
                    </a:lnTo>
                    <a:lnTo>
                      <a:pt x="368" y="224"/>
                    </a:lnTo>
                    <a:lnTo>
                      <a:pt x="377" y="233"/>
                    </a:lnTo>
                    <a:lnTo>
                      <a:pt x="383" y="239"/>
                    </a:lnTo>
                    <a:lnTo>
                      <a:pt x="390" y="246"/>
                    </a:lnTo>
                    <a:lnTo>
                      <a:pt x="399" y="255"/>
                    </a:lnTo>
                    <a:lnTo>
                      <a:pt x="405" y="262"/>
                    </a:lnTo>
                    <a:lnTo>
                      <a:pt x="411" y="268"/>
                    </a:lnTo>
                    <a:lnTo>
                      <a:pt x="420" y="277"/>
                    </a:lnTo>
                    <a:lnTo>
                      <a:pt x="427" y="284"/>
                    </a:lnTo>
                    <a:lnTo>
                      <a:pt x="436" y="293"/>
                    </a:lnTo>
                    <a:lnTo>
                      <a:pt x="442" y="299"/>
                    </a:lnTo>
                    <a:lnTo>
                      <a:pt x="448" y="309"/>
                    </a:lnTo>
                    <a:lnTo>
                      <a:pt x="456" y="318"/>
                    </a:lnTo>
                    <a:lnTo>
                      <a:pt x="463" y="327"/>
                    </a:lnTo>
                    <a:lnTo>
                      <a:pt x="471" y="336"/>
                    </a:lnTo>
                    <a:lnTo>
                      <a:pt x="477" y="345"/>
                    </a:lnTo>
                    <a:lnTo>
                      <a:pt x="484" y="352"/>
                    </a:lnTo>
                    <a:lnTo>
                      <a:pt x="490" y="361"/>
                    </a:lnTo>
                    <a:lnTo>
                      <a:pt x="497" y="370"/>
                    </a:lnTo>
                    <a:lnTo>
                      <a:pt x="503" y="379"/>
                    </a:lnTo>
                    <a:lnTo>
                      <a:pt x="511" y="388"/>
                    </a:lnTo>
                    <a:lnTo>
                      <a:pt x="517" y="396"/>
                    </a:lnTo>
                    <a:lnTo>
                      <a:pt x="523" y="405"/>
                    </a:lnTo>
                    <a:lnTo>
                      <a:pt x="530" y="414"/>
                    </a:lnTo>
                    <a:lnTo>
                      <a:pt x="536" y="421"/>
                    </a:lnTo>
                    <a:lnTo>
                      <a:pt x="542" y="428"/>
                    </a:lnTo>
                    <a:lnTo>
                      <a:pt x="550" y="436"/>
                    </a:lnTo>
                    <a:lnTo>
                      <a:pt x="556" y="445"/>
                    </a:lnTo>
                    <a:lnTo>
                      <a:pt x="563" y="436"/>
                    </a:lnTo>
                    <a:lnTo>
                      <a:pt x="566" y="430"/>
                    </a:lnTo>
                    <a:lnTo>
                      <a:pt x="571" y="423"/>
                    </a:lnTo>
                    <a:lnTo>
                      <a:pt x="578" y="419"/>
                    </a:lnTo>
                    <a:lnTo>
                      <a:pt x="571" y="410"/>
                    </a:lnTo>
                    <a:lnTo>
                      <a:pt x="565" y="398"/>
                    </a:lnTo>
                    <a:lnTo>
                      <a:pt x="559" y="389"/>
                    </a:lnTo>
                    <a:lnTo>
                      <a:pt x="554" y="379"/>
                    </a:lnTo>
                    <a:lnTo>
                      <a:pt x="545" y="370"/>
                    </a:lnTo>
                    <a:lnTo>
                      <a:pt x="541" y="361"/>
                    </a:lnTo>
                    <a:lnTo>
                      <a:pt x="535" y="349"/>
                    </a:lnTo>
                    <a:lnTo>
                      <a:pt x="527" y="340"/>
                    </a:lnTo>
                    <a:lnTo>
                      <a:pt x="521" y="332"/>
                    </a:lnTo>
                    <a:lnTo>
                      <a:pt x="514" y="323"/>
                    </a:lnTo>
                    <a:lnTo>
                      <a:pt x="508" y="314"/>
                    </a:lnTo>
                    <a:lnTo>
                      <a:pt x="502" y="305"/>
                    </a:lnTo>
                    <a:lnTo>
                      <a:pt x="493" y="295"/>
                    </a:lnTo>
                    <a:lnTo>
                      <a:pt x="486" y="286"/>
                    </a:lnTo>
                    <a:lnTo>
                      <a:pt x="480" y="277"/>
                    </a:lnTo>
                    <a:lnTo>
                      <a:pt x="472" y="268"/>
                    </a:lnTo>
                    <a:lnTo>
                      <a:pt x="463" y="259"/>
                    </a:lnTo>
                    <a:lnTo>
                      <a:pt x="456" y="251"/>
                    </a:lnTo>
                    <a:lnTo>
                      <a:pt x="448" y="242"/>
                    </a:lnTo>
                    <a:lnTo>
                      <a:pt x="441" y="233"/>
                    </a:lnTo>
                    <a:lnTo>
                      <a:pt x="432" y="224"/>
                    </a:lnTo>
                    <a:lnTo>
                      <a:pt x="424" y="217"/>
                    </a:lnTo>
                    <a:lnTo>
                      <a:pt x="416" y="208"/>
                    </a:lnTo>
                    <a:lnTo>
                      <a:pt x="408" y="202"/>
                    </a:lnTo>
                    <a:lnTo>
                      <a:pt x="399" y="193"/>
                    </a:lnTo>
                    <a:lnTo>
                      <a:pt x="390" y="186"/>
                    </a:lnTo>
                    <a:lnTo>
                      <a:pt x="383" y="177"/>
                    </a:lnTo>
                    <a:lnTo>
                      <a:pt x="375" y="170"/>
                    </a:lnTo>
                    <a:lnTo>
                      <a:pt x="366" y="163"/>
                    </a:lnTo>
                    <a:lnTo>
                      <a:pt x="357" y="156"/>
                    </a:lnTo>
                    <a:lnTo>
                      <a:pt x="348" y="147"/>
                    </a:lnTo>
                    <a:lnTo>
                      <a:pt x="339" y="143"/>
                    </a:lnTo>
                    <a:lnTo>
                      <a:pt x="330" y="134"/>
                    </a:lnTo>
                    <a:lnTo>
                      <a:pt x="322" y="127"/>
                    </a:lnTo>
                    <a:lnTo>
                      <a:pt x="311" y="121"/>
                    </a:lnTo>
                    <a:lnTo>
                      <a:pt x="302" y="113"/>
                    </a:lnTo>
                    <a:lnTo>
                      <a:pt x="293" y="107"/>
                    </a:lnTo>
                    <a:lnTo>
                      <a:pt x="284" y="103"/>
                    </a:lnTo>
                    <a:lnTo>
                      <a:pt x="274" y="96"/>
                    </a:lnTo>
                    <a:lnTo>
                      <a:pt x="265" y="91"/>
                    </a:lnTo>
                    <a:lnTo>
                      <a:pt x="256" y="84"/>
                    </a:lnTo>
                    <a:lnTo>
                      <a:pt x="245" y="78"/>
                    </a:lnTo>
                    <a:lnTo>
                      <a:pt x="236" y="73"/>
                    </a:lnTo>
                    <a:lnTo>
                      <a:pt x="228" y="69"/>
                    </a:lnTo>
                    <a:lnTo>
                      <a:pt x="217" y="62"/>
                    </a:lnTo>
                    <a:lnTo>
                      <a:pt x="208" y="57"/>
                    </a:lnTo>
                    <a:lnTo>
                      <a:pt x="197" y="53"/>
                    </a:lnTo>
                    <a:lnTo>
                      <a:pt x="189" y="49"/>
                    </a:lnTo>
                    <a:lnTo>
                      <a:pt x="178" y="41"/>
                    </a:lnTo>
                    <a:lnTo>
                      <a:pt x="169" y="37"/>
                    </a:lnTo>
                    <a:lnTo>
                      <a:pt x="157" y="32"/>
                    </a:lnTo>
                    <a:lnTo>
                      <a:pt x="150" y="31"/>
                    </a:lnTo>
                    <a:lnTo>
                      <a:pt x="138" y="26"/>
                    </a:lnTo>
                    <a:lnTo>
                      <a:pt x="129" y="22"/>
                    </a:lnTo>
                    <a:lnTo>
                      <a:pt x="118" y="19"/>
                    </a:lnTo>
                    <a:lnTo>
                      <a:pt x="108" y="17"/>
                    </a:lnTo>
                    <a:lnTo>
                      <a:pt x="96" y="15"/>
                    </a:lnTo>
                    <a:lnTo>
                      <a:pt x="87" y="10"/>
                    </a:lnTo>
                    <a:lnTo>
                      <a:pt x="77" y="9"/>
                    </a:lnTo>
                    <a:lnTo>
                      <a:pt x="68" y="6"/>
                    </a:lnTo>
                    <a:lnTo>
                      <a:pt x="54" y="4"/>
                    </a:lnTo>
                    <a:lnTo>
                      <a:pt x="47" y="1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1130301" y="1582738"/>
                <a:ext cx="133350" cy="381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7" y="9"/>
                  </a:cxn>
                  <a:cxn ang="0">
                    <a:pos x="9" y="19"/>
                  </a:cxn>
                  <a:cxn ang="0">
                    <a:pos x="2" y="31"/>
                  </a:cxn>
                  <a:cxn ang="0">
                    <a:pos x="6" y="40"/>
                  </a:cxn>
                  <a:cxn ang="0">
                    <a:pos x="21" y="50"/>
                  </a:cxn>
                  <a:cxn ang="0">
                    <a:pos x="39" y="60"/>
                  </a:cxn>
                  <a:cxn ang="0">
                    <a:pos x="57" y="69"/>
                  </a:cxn>
                  <a:cxn ang="0">
                    <a:pos x="72" y="75"/>
                  </a:cxn>
                  <a:cxn ang="0">
                    <a:pos x="90" y="80"/>
                  </a:cxn>
                  <a:cxn ang="0">
                    <a:pos x="106" y="87"/>
                  </a:cxn>
                  <a:cxn ang="0">
                    <a:pos x="127" y="90"/>
                  </a:cxn>
                  <a:cxn ang="0">
                    <a:pos x="145" y="93"/>
                  </a:cxn>
                  <a:cxn ang="0">
                    <a:pos x="164" y="93"/>
                  </a:cxn>
                  <a:cxn ang="0">
                    <a:pos x="181" y="96"/>
                  </a:cxn>
                  <a:cxn ang="0">
                    <a:pos x="200" y="96"/>
                  </a:cxn>
                  <a:cxn ang="0">
                    <a:pos x="221" y="96"/>
                  </a:cxn>
                  <a:cxn ang="0">
                    <a:pos x="240" y="96"/>
                  </a:cxn>
                  <a:cxn ang="0">
                    <a:pos x="260" y="96"/>
                  </a:cxn>
                  <a:cxn ang="0">
                    <a:pos x="275" y="96"/>
                  </a:cxn>
                  <a:cxn ang="0">
                    <a:pos x="287" y="96"/>
                  </a:cxn>
                  <a:cxn ang="0">
                    <a:pos x="294" y="93"/>
                  </a:cxn>
                  <a:cxn ang="0">
                    <a:pos x="308" y="84"/>
                  </a:cxn>
                  <a:cxn ang="0">
                    <a:pos x="321" y="71"/>
                  </a:cxn>
                  <a:cxn ang="0">
                    <a:pos x="333" y="62"/>
                  </a:cxn>
                  <a:cxn ang="0">
                    <a:pos x="330" y="58"/>
                  </a:cxn>
                  <a:cxn ang="0">
                    <a:pos x="321" y="56"/>
                  </a:cxn>
                  <a:cxn ang="0">
                    <a:pos x="306" y="53"/>
                  </a:cxn>
                  <a:cxn ang="0">
                    <a:pos x="291" y="50"/>
                  </a:cxn>
                  <a:cxn ang="0">
                    <a:pos x="279" y="50"/>
                  </a:cxn>
                  <a:cxn ang="0">
                    <a:pos x="264" y="50"/>
                  </a:cxn>
                  <a:cxn ang="0">
                    <a:pos x="249" y="50"/>
                  </a:cxn>
                  <a:cxn ang="0">
                    <a:pos x="239" y="50"/>
                  </a:cxn>
                  <a:cxn ang="0">
                    <a:pos x="223" y="50"/>
                  </a:cxn>
                  <a:cxn ang="0">
                    <a:pos x="203" y="49"/>
                  </a:cxn>
                  <a:cxn ang="0">
                    <a:pos x="184" y="49"/>
                  </a:cxn>
                  <a:cxn ang="0">
                    <a:pos x="164" y="49"/>
                  </a:cxn>
                  <a:cxn ang="0">
                    <a:pos x="145" y="47"/>
                  </a:cxn>
                  <a:cxn ang="0">
                    <a:pos x="122" y="41"/>
                  </a:cxn>
                  <a:cxn ang="0">
                    <a:pos x="105" y="40"/>
                  </a:cxn>
                  <a:cxn ang="0">
                    <a:pos x="85" y="34"/>
                  </a:cxn>
                  <a:cxn ang="0">
                    <a:pos x="67" y="26"/>
                  </a:cxn>
                  <a:cxn ang="0">
                    <a:pos x="51" y="18"/>
                  </a:cxn>
                  <a:cxn ang="0">
                    <a:pos x="33" y="6"/>
                  </a:cxn>
                  <a:cxn ang="0">
                    <a:pos x="26" y="0"/>
                  </a:cxn>
                </a:cxnLst>
                <a:rect l="0" t="0" r="r" b="b"/>
                <a:pathLst>
                  <a:path w="336" h="99">
                    <a:moveTo>
                      <a:pt x="26" y="0"/>
                    </a:moveTo>
                    <a:lnTo>
                      <a:pt x="21" y="0"/>
                    </a:lnTo>
                    <a:lnTo>
                      <a:pt x="19" y="4"/>
                    </a:lnTo>
                    <a:lnTo>
                      <a:pt x="17" y="9"/>
                    </a:lnTo>
                    <a:lnTo>
                      <a:pt x="12" y="13"/>
                    </a:lnTo>
                    <a:lnTo>
                      <a:pt x="9" y="19"/>
                    </a:lnTo>
                    <a:lnTo>
                      <a:pt x="4" y="26"/>
                    </a:lnTo>
                    <a:lnTo>
                      <a:pt x="2" y="31"/>
                    </a:lnTo>
                    <a:lnTo>
                      <a:pt x="0" y="35"/>
                    </a:lnTo>
                    <a:lnTo>
                      <a:pt x="6" y="40"/>
                    </a:lnTo>
                    <a:lnTo>
                      <a:pt x="15" y="47"/>
                    </a:lnTo>
                    <a:lnTo>
                      <a:pt x="21" y="50"/>
                    </a:lnTo>
                    <a:lnTo>
                      <a:pt x="30" y="58"/>
                    </a:lnTo>
                    <a:lnTo>
                      <a:pt x="39" y="60"/>
                    </a:lnTo>
                    <a:lnTo>
                      <a:pt x="48" y="65"/>
                    </a:lnTo>
                    <a:lnTo>
                      <a:pt x="57" y="69"/>
                    </a:lnTo>
                    <a:lnTo>
                      <a:pt x="66" y="74"/>
                    </a:lnTo>
                    <a:lnTo>
                      <a:pt x="72" y="75"/>
                    </a:lnTo>
                    <a:lnTo>
                      <a:pt x="81" y="78"/>
                    </a:lnTo>
                    <a:lnTo>
                      <a:pt x="90" y="80"/>
                    </a:lnTo>
                    <a:lnTo>
                      <a:pt x="98" y="84"/>
                    </a:lnTo>
                    <a:lnTo>
                      <a:pt x="106" y="87"/>
                    </a:lnTo>
                    <a:lnTo>
                      <a:pt x="115" y="87"/>
                    </a:lnTo>
                    <a:lnTo>
                      <a:pt x="127" y="90"/>
                    </a:lnTo>
                    <a:lnTo>
                      <a:pt x="136" y="91"/>
                    </a:lnTo>
                    <a:lnTo>
                      <a:pt x="145" y="93"/>
                    </a:lnTo>
                    <a:lnTo>
                      <a:pt x="153" y="93"/>
                    </a:lnTo>
                    <a:lnTo>
                      <a:pt x="164" y="93"/>
                    </a:lnTo>
                    <a:lnTo>
                      <a:pt x="172" y="96"/>
                    </a:lnTo>
                    <a:lnTo>
                      <a:pt x="181" y="96"/>
                    </a:lnTo>
                    <a:lnTo>
                      <a:pt x="193" y="96"/>
                    </a:lnTo>
                    <a:lnTo>
                      <a:pt x="200" y="96"/>
                    </a:lnTo>
                    <a:lnTo>
                      <a:pt x="212" y="99"/>
                    </a:lnTo>
                    <a:lnTo>
                      <a:pt x="221" y="96"/>
                    </a:lnTo>
                    <a:lnTo>
                      <a:pt x="232" y="96"/>
                    </a:lnTo>
                    <a:lnTo>
                      <a:pt x="240" y="96"/>
                    </a:lnTo>
                    <a:lnTo>
                      <a:pt x="251" y="96"/>
                    </a:lnTo>
                    <a:lnTo>
                      <a:pt x="260" y="96"/>
                    </a:lnTo>
                    <a:lnTo>
                      <a:pt x="272" y="96"/>
                    </a:lnTo>
                    <a:lnTo>
                      <a:pt x="275" y="96"/>
                    </a:lnTo>
                    <a:lnTo>
                      <a:pt x="279" y="96"/>
                    </a:lnTo>
                    <a:lnTo>
                      <a:pt x="287" y="96"/>
                    </a:lnTo>
                    <a:lnTo>
                      <a:pt x="293" y="96"/>
                    </a:lnTo>
                    <a:lnTo>
                      <a:pt x="294" y="93"/>
                    </a:lnTo>
                    <a:lnTo>
                      <a:pt x="302" y="90"/>
                    </a:lnTo>
                    <a:lnTo>
                      <a:pt x="308" y="84"/>
                    </a:lnTo>
                    <a:lnTo>
                      <a:pt x="315" y="80"/>
                    </a:lnTo>
                    <a:lnTo>
                      <a:pt x="321" y="71"/>
                    </a:lnTo>
                    <a:lnTo>
                      <a:pt x="328" y="66"/>
                    </a:lnTo>
                    <a:lnTo>
                      <a:pt x="333" y="62"/>
                    </a:lnTo>
                    <a:lnTo>
                      <a:pt x="336" y="58"/>
                    </a:lnTo>
                    <a:lnTo>
                      <a:pt x="330" y="58"/>
                    </a:lnTo>
                    <a:lnTo>
                      <a:pt x="326" y="56"/>
                    </a:lnTo>
                    <a:lnTo>
                      <a:pt x="321" y="56"/>
                    </a:lnTo>
                    <a:lnTo>
                      <a:pt x="315" y="56"/>
                    </a:lnTo>
                    <a:lnTo>
                      <a:pt x="306" y="53"/>
                    </a:lnTo>
                    <a:lnTo>
                      <a:pt x="294" y="53"/>
                    </a:lnTo>
                    <a:lnTo>
                      <a:pt x="291" y="50"/>
                    </a:lnTo>
                    <a:lnTo>
                      <a:pt x="287" y="50"/>
                    </a:lnTo>
                    <a:lnTo>
                      <a:pt x="279" y="50"/>
                    </a:lnTo>
                    <a:lnTo>
                      <a:pt x="275" y="50"/>
                    </a:lnTo>
                    <a:lnTo>
                      <a:pt x="264" y="50"/>
                    </a:lnTo>
                    <a:lnTo>
                      <a:pt x="255" y="50"/>
                    </a:lnTo>
                    <a:lnTo>
                      <a:pt x="249" y="50"/>
                    </a:lnTo>
                    <a:lnTo>
                      <a:pt x="242" y="50"/>
                    </a:lnTo>
                    <a:lnTo>
                      <a:pt x="239" y="50"/>
                    </a:lnTo>
                    <a:lnTo>
                      <a:pt x="233" y="50"/>
                    </a:lnTo>
                    <a:lnTo>
                      <a:pt x="223" y="50"/>
                    </a:lnTo>
                    <a:lnTo>
                      <a:pt x="214" y="50"/>
                    </a:lnTo>
                    <a:lnTo>
                      <a:pt x="203" y="49"/>
                    </a:lnTo>
                    <a:lnTo>
                      <a:pt x="194" y="49"/>
                    </a:lnTo>
                    <a:lnTo>
                      <a:pt x="184" y="49"/>
                    </a:lnTo>
                    <a:lnTo>
                      <a:pt x="175" y="49"/>
                    </a:lnTo>
                    <a:lnTo>
                      <a:pt x="164" y="49"/>
                    </a:lnTo>
                    <a:lnTo>
                      <a:pt x="153" y="47"/>
                    </a:lnTo>
                    <a:lnTo>
                      <a:pt x="145" y="47"/>
                    </a:lnTo>
                    <a:lnTo>
                      <a:pt x="133" y="44"/>
                    </a:lnTo>
                    <a:lnTo>
                      <a:pt x="122" y="41"/>
                    </a:lnTo>
                    <a:lnTo>
                      <a:pt x="114" y="40"/>
                    </a:lnTo>
                    <a:lnTo>
                      <a:pt x="105" y="40"/>
                    </a:lnTo>
                    <a:lnTo>
                      <a:pt x="96" y="37"/>
                    </a:lnTo>
                    <a:lnTo>
                      <a:pt x="85" y="34"/>
                    </a:lnTo>
                    <a:lnTo>
                      <a:pt x="76" y="31"/>
                    </a:lnTo>
                    <a:lnTo>
                      <a:pt x="67" y="26"/>
                    </a:lnTo>
                    <a:lnTo>
                      <a:pt x="58" y="22"/>
                    </a:lnTo>
                    <a:lnTo>
                      <a:pt x="51" y="18"/>
                    </a:lnTo>
                    <a:lnTo>
                      <a:pt x="42" y="10"/>
                    </a:lnTo>
                    <a:lnTo>
                      <a:pt x="33" y="6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1025526" y="1570038"/>
                <a:ext cx="31750" cy="428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8" y="0"/>
                  </a:cxn>
                  <a:cxn ang="0">
                    <a:pos x="39" y="2"/>
                  </a:cxn>
                  <a:cxn ang="0">
                    <a:pos x="33" y="7"/>
                  </a:cxn>
                  <a:cxn ang="0">
                    <a:pos x="26" y="11"/>
                  </a:cxn>
                  <a:cxn ang="0">
                    <a:pos x="20" y="18"/>
                  </a:cxn>
                  <a:cxn ang="0">
                    <a:pos x="14" y="24"/>
                  </a:cxn>
                  <a:cxn ang="0">
                    <a:pos x="9" y="34"/>
                  </a:cxn>
                  <a:cxn ang="0">
                    <a:pos x="5" y="43"/>
                  </a:cxn>
                  <a:cxn ang="0">
                    <a:pos x="2" y="52"/>
                  </a:cxn>
                  <a:cxn ang="0">
                    <a:pos x="0" y="61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2" y="86"/>
                  </a:cxn>
                  <a:cxn ang="0">
                    <a:pos x="7" y="95"/>
                  </a:cxn>
                  <a:cxn ang="0">
                    <a:pos x="11" y="101"/>
                  </a:cxn>
                  <a:cxn ang="0">
                    <a:pos x="20" y="108"/>
                  </a:cxn>
                  <a:cxn ang="0">
                    <a:pos x="24" y="104"/>
                  </a:cxn>
                  <a:cxn ang="0">
                    <a:pos x="29" y="101"/>
                  </a:cxn>
                  <a:cxn ang="0">
                    <a:pos x="33" y="99"/>
                  </a:cxn>
                  <a:cxn ang="0">
                    <a:pos x="39" y="96"/>
                  </a:cxn>
                  <a:cxn ang="0">
                    <a:pos x="38" y="90"/>
                  </a:cxn>
                  <a:cxn ang="0">
                    <a:pos x="38" y="83"/>
                  </a:cxn>
                  <a:cxn ang="0">
                    <a:pos x="38" y="79"/>
                  </a:cxn>
                  <a:cxn ang="0">
                    <a:pos x="39" y="71"/>
                  </a:cxn>
                  <a:cxn ang="0">
                    <a:pos x="39" y="65"/>
                  </a:cxn>
                  <a:cxn ang="0">
                    <a:pos x="42" y="61"/>
                  </a:cxn>
                  <a:cxn ang="0">
                    <a:pos x="42" y="54"/>
                  </a:cxn>
                  <a:cxn ang="0">
                    <a:pos x="47" y="49"/>
                  </a:cxn>
                  <a:cxn ang="0">
                    <a:pos x="51" y="39"/>
                  </a:cxn>
                  <a:cxn ang="0">
                    <a:pos x="57" y="30"/>
                  </a:cxn>
                  <a:cxn ang="0">
                    <a:pos x="62" y="24"/>
                  </a:cxn>
                  <a:cxn ang="0">
                    <a:pos x="66" y="21"/>
                  </a:cxn>
                  <a:cxn ang="0">
                    <a:pos x="72" y="15"/>
                  </a:cxn>
                  <a:cxn ang="0">
                    <a:pos x="78" y="14"/>
                  </a:cxn>
                  <a:cxn ang="0">
                    <a:pos x="72" y="9"/>
                  </a:cxn>
                  <a:cxn ang="0">
                    <a:pos x="66" y="5"/>
                  </a:cxn>
                  <a:cxn ang="0">
                    <a:pos x="62" y="0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78" h="108">
                    <a:moveTo>
                      <a:pt x="57" y="0"/>
                    </a:moveTo>
                    <a:lnTo>
                      <a:pt x="48" y="0"/>
                    </a:lnTo>
                    <a:lnTo>
                      <a:pt x="39" y="2"/>
                    </a:lnTo>
                    <a:lnTo>
                      <a:pt x="33" y="7"/>
                    </a:lnTo>
                    <a:lnTo>
                      <a:pt x="26" y="11"/>
                    </a:lnTo>
                    <a:lnTo>
                      <a:pt x="20" y="18"/>
                    </a:lnTo>
                    <a:lnTo>
                      <a:pt x="14" y="24"/>
                    </a:lnTo>
                    <a:lnTo>
                      <a:pt x="9" y="34"/>
                    </a:lnTo>
                    <a:lnTo>
                      <a:pt x="5" y="43"/>
                    </a:lnTo>
                    <a:lnTo>
                      <a:pt x="2" y="52"/>
                    </a:lnTo>
                    <a:lnTo>
                      <a:pt x="0" y="61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2" y="86"/>
                    </a:lnTo>
                    <a:lnTo>
                      <a:pt x="7" y="95"/>
                    </a:lnTo>
                    <a:lnTo>
                      <a:pt x="11" y="101"/>
                    </a:lnTo>
                    <a:lnTo>
                      <a:pt x="20" y="108"/>
                    </a:lnTo>
                    <a:lnTo>
                      <a:pt x="24" y="104"/>
                    </a:lnTo>
                    <a:lnTo>
                      <a:pt x="29" y="101"/>
                    </a:lnTo>
                    <a:lnTo>
                      <a:pt x="33" y="99"/>
                    </a:lnTo>
                    <a:lnTo>
                      <a:pt x="39" y="96"/>
                    </a:lnTo>
                    <a:lnTo>
                      <a:pt x="38" y="90"/>
                    </a:lnTo>
                    <a:lnTo>
                      <a:pt x="38" y="83"/>
                    </a:lnTo>
                    <a:lnTo>
                      <a:pt x="38" y="79"/>
                    </a:lnTo>
                    <a:lnTo>
                      <a:pt x="39" y="71"/>
                    </a:lnTo>
                    <a:lnTo>
                      <a:pt x="39" y="65"/>
                    </a:lnTo>
                    <a:lnTo>
                      <a:pt x="42" y="61"/>
                    </a:lnTo>
                    <a:lnTo>
                      <a:pt x="42" y="54"/>
                    </a:lnTo>
                    <a:lnTo>
                      <a:pt x="47" y="49"/>
                    </a:lnTo>
                    <a:lnTo>
                      <a:pt x="51" y="39"/>
                    </a:lnTo>
                    <a:lnTo>
                      <a:pt x="57" y="30"/>
                    </a:lnTo>
                    <a:lnTo>
                      <a:pt x="62" y="24"/>
                    </a:lnTo>
                    <a:lnTo>
                      <a:pt x="66" y="21"/>
                    </a:lnTo>
                    <a:lnTo>
                      <a:pt x="72" y="15"/>
                    </a:lnTo>
                    <a:lnTo>
                      <a:pt x="78" y="14"/>
                    </a:lnTo>
                    <a:lnTo>
                      <a:pt x="72" y="9"/>
                    </a:lnTo>
                    <a:lnTo>
                      <a:pt x="66" y="5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693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1143001" y="1339850"/>
                <a:ext cx="173038" cy="147638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4" y="24"/>
                  </a:cxn>
                  <a:cxn ang="0">
                    <a:pos x="0" y="39"/>
                  </a:cxn>
                  <a:cxn ang="0">
                    <a:pos x="19" y="49"/>
                  </a:cxn>
                  <a:cxn ang="0">
                    <a:pos x="39" y="56"/>
                  </a:cxn>
                  <a:cxn ang="0">
                    <a:pos x="58" y="66"/>
                  </a:cxn>
                  <a:cxn ang="0">
                    <a:pos x="79" y="77"/>
                  </a:cxn>
                  <a:cxn ang="0">
                    <a:pos x="98" y="89"/>
                  </a:cxn>
                  <a:cxn ang="0">
                    <a:pos x="120" y="97"/>
                  </a:cxn>
                  <a:cxn ang="0">
                    <a:pos x="139" y="109"/>
                  </a:cxn>
                  <a:cxn ang="0">
                    <a:pos x="160" y="122"/>
                  </a:cxn>
                  <a:cxn ang="0">
                    <a:pos x="179" y="136"/>
                  </a:cxn>
                  <a:cxn ang="0">
                    <a:pos x="199" y="149"/>
                  </a:cxn>
                  <a:cxn ang="0">
                    <a:pos x="218" y="162"/>
                  </a:cxn>
                  <a:cxn ang="0">
                    <a:pos x="236" y="176"/>
                  </a:cxn>
                  <a:cxn ang="0">
                    <a:pos x="254" y="192"/>
                  </a:cxn>
                  <a:cxn ang="0">
                    <a:pos x="270" y="208"/>
                  </a:cxn>
                  <a:cxn ang="0">
                    <a:pos x="288" y="223"/>
                  </a:cxn>
                  <a:cxn ang="0">
                    <a:pos x="303" y="241"/>
                  </a:cxn>
                  <a:cxn ang="0">
                    <a:pos x="319" y="258"/>
                  </a:cxn>
                  <a:cxn ang="0">
                    <a:pos x="334" y="277"/>
                  </a:cxn>
                  <a:cxn ang="0">
                    <a:pos x="348" y="298"/>
                  </a:cxn>
                  <a:cxn ang="0">
                    <a:pos x="361" y="317"/>
                  </a:cxn>
                  <a:cxn ang="0">
                    <a:pos x="373" y="338"/>
                  </a:cxn>
                  <a:cxn ang="0">
                    <a:pos x="394" y="360"/>
                  </a:cxn>
                  <a:cxn ang="0">
                    <a:pos x="413" y="369"/>
                  </a:cxn>
                  <a:cxn ang="0">
                    <a:pos x="437" y="360"/>
                  </a:cxn>
                  <a:cxn ang="0">
                    <a:pos x="424" y="335"/>
                  </a:cxn>
                  <a:cxn ang="0">
                    <a:pos x="413" y="311"/>
                  </a:cxn>
                  <a:cxn ang="0">
                    <a:pos x="397" y="286"/>
                  </a:cxn>
                  <a:cxn ang="0">
                    <a:pos x="382" y="266"/>
                  </a:cxn>
                  <a:cxn ang="0">
                    <a:pos x="367" y="243"/>
                  </a:cxn>
                  <a:cxn ang="0">
                    <a:pos x="349" y="223"/>
                  </a:cxn>
                  <a:cxn ang="0">
                    <a:pos x="330" y="202"/>
                  </a:cxn>
                  <a:cxn ang="0">
                    <a:pos x="312" y="185"/>
                  </a:cxn>
                  <a:cxn ang="0">
                    <a:pos x="291" y="167"/>
                  </a:cxn>
                  <a:cxn ang="0">
                    <a:pos x="273" y="152"/>
                  </a:cxn>
                  <a:cxn ang="0">
                    <a:pos x="251" y="133"/>
                  </a:cxn>
                  <a:cxn ang="0">
                    <a:pos x="230" y="118"/>
                  </a:cxn>
                  <a:cxn ang="0">
                    <a:pos x="207" y="102"/>
                  </a:cxn>
                  <a:cxn ang="0">
                    <a:pos x="185" y="86"/>
                  </a:cxn>
                  <a:cxn ang="0">
                    <a:pos x="164" y="72"/>
                  </a:cxn>
                  <a:cxn ang="0">
                    <a:pos x="142" y="59"/>
                  </a:cxn>
                  <a:cxn ang="0">
                    <a:pos x="118" y="46"/>
                  </a:cxn>
                  <a:cxn ang="0">
                    <a:pos x="94" y="34"/>
                  </a:cxn>
                  <a:cxn ang="0">
                    <a:pos x="70" y="24"/>
                  </a:cxn>
                  <a:cxn ang="0">
                    <a:pos x="48" y="12"/>
                  </a:cxn>
                  <a:cxn ang="0">
                    <a:pos x="24" y="3"/>
                  </a:cxn>
                </a:cxnLst>
                <a:rect l="0" t="0" r="r" b="b"/>
                <a:pathLst>
                  <a:path w="437" h="373">
                    <a:moveTo>
                      <a:pt x="18" y="0"/>
                    </a:moveTo>
                    <a:lnTo>
                      <a:pt x="15" y="3"/>
                    </a:lnTo>
                    <a:lnTo>
                      <a:pt x="12" y="6"/>
                    </a:lnTo>
                    <a:lnTo>
                      <a:pt x="10" y="12"/>
                    </a:lnTo>
                    <a:lnTo>
                      <a:pt x="6" y="16"/>
                    </a:lnTo>
                    <a:lnTo>
                      <a:pt x="4" y="24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6" y="41"/>
                    </a:lnTo>
                    <a:lnTo>
                      <a:pt x="12" y="43"/>
                    </a:lnTo>
                    <a:lnTo>
                      <a:pt x="19" y="49"/>
                    </a:lnTo>
                    <a:lnTo>
                      <a:pt x="25" y="50"/>
                    </a:lnTo>
                    <a:lnTo>
                      <a:pt x="33" y="52"/>
                    </a:lnTo>
                    <a:lnTo>
                      <a:pt x="39" y="56"/>
                    </a:lnTo>
                    <a:lnTo>
                      <a:pt x="45" y="59"/>
                    </a:lnTo>
                    <a:lnTo>
                      <a:pt x="52" y="64"/>
                    </a:lnTo>
                    <a:lnTo>
                      <a:pt x="58" y="66"/>
                    </a:lnTo>
                    <a:lnTo>
                      <a:pt x="65" y="68"/>
                    </a:lnTo>
                    <a:lnTo>
                      <a:pt x="72" y="72"/>
                    </a:lnTo>
                    <a:lnTo>
                      <a:pt x="79" y="77"/>
                    </a:lnTo>
                    <a:lnTo>
                      <a:pt x="85" y="80"/>
                    </a:lnTo>
                    <a:lnTo>
                      <a:pt x="91" y="84"/>
                    </a:lnTo>
                    <a:lnTo>
                      <a:pt x="98" y="89"/>
                    </a:lnTo>
                    <a:lnTo>
                      <a:pt x="106" y="90"/>
                    </a:lnTo>
                    <a:lnTo>
                      <a:pt x="112" y="95"/>
                    </a:lnTo>
                    <a:lnTo>
                      <a:pt x="120" y="97"/>
                    </a:lnTo>
                    <a:lnTo>
                      <a:pt x="127" y="102"/>
                    </a:lnTo>
                    <a:lnTo>
                      <a:pt x="133" y="106"/>
                    </a:lnTo>
                    <a:lnTo>
                      <a:pt x="139" y="109"/>
                    </a:lnTo>
                    <a:lnTo>
                      <a:pt x="146" y="112"/>
                    </a:lnTo>
                    <a:lnTo>
                      <a:pt x="152" y="118"/>
                    </a:lnTo>
                    <a:lnTo>
                      <a:pt x="160" y="122"/>
                    </a:lnTo>
                    <a:lnTo>
                      <a:pt x="166" y="127"/>
                    </a:lnTo>
                    <a:lnTo>
                      <a:pt x="173" y="131"/>
                    </a:lnTo>
                    <a:lnTo>
                      <a:pt x="179" y="136"/>
                    </a:lnTo>
                    <a:lnTo>
                      <a:pt x="185" y="140"/>
                    </a:lnTo>
                    <a:lnTo>
                      <a:pt x="192" y="145"/>
                    </a:lnTo>
                    <a:lnTo>
                      <a:pt x="199" y="149"/>
                    </a:lnTo>
                    <a:lnTo>
                      <a:pt x="206" y="152"/>
                    </a:lnTo>
                    <a:lnTo>
                      <a:pt x="212" y="158"/>
                    </a:lnTo>
                    <a:lnTo>
                      <a:pt x="218" y="162"/>
                    </a:lnTo>
                    <a:lnTo>
                      <a:pt x="222" y="167"/>
                    </a:lnTo>
                    <a:lnTo>
                      <a:pt x="230" y="171"/>
                    </a:lnTo>
                    <a:lnTo>
                      <a:pt x="236" y="176"/>
                    </a:lnTo>
                    <a:lnTo>
                      <a:pt x="242" y="183"/>
                    </a:lnTo>
                    <a:lnTo>
                      <a:pt x="246" y="187"/>
                    </a:lnTo>
                    <a:lnTo>
                      <a:pt x="254" y="192"/>
                    </a:lnTo>
                    <a:lnTo>
                      <a:pt x="260" y="196"/>
                    </a:lnTo>
                    <a:lnTo>
                      <a:pt x="267" y="202"/>
                    </a:lnTo>
                    <a:lnTo>
                      <a:pt x="270" y="208"/>
                    </a:lnTo>
                    <a:lnTo>
                      <a:pt x="277" y="211"/>
                    </a:lnTo>
                    <a:lnTo>
                      <a:pt x="282" y="218"/>
                    </a:lnTo>
                    <a:lnTo>
                      <a:pt x="288" y="223"/>
                    </a:lnTo>
                    <a:lnTo>
                      <a:pt x="293" y="230"/>
                    </a:lnTo>
                    <a:lnTo>
                      <a:pt x="300" y="236"/>
                    </a:lnTo>
                    <a:lnTo>
                      <a:pt x="303" y="241"/>
                    </a:lnTo>
                    <a:lnTo>
                      <a:pt x="310" y="248"/>
                    </a:lnTo>
                    <a:lnTo>
                      <a:pt x="315" y="252"/>
                    </a:lnTo>
                    <a:lnTo>
                      <a:pt x="319" y="258"/>
                    </a:lnTo>
                    <a:lnTo>
                      <a:pt x="325" y="266"/>
                    </a:lnTo>
                    <a:lnTo>
                      <a:pt x="330" y="270"/>
                    </a:lnTo>
                    <a:lnTo>
                      <a:pt x="334" y="277"/>
                    </a:lnTo>
                    <a:lnTo>
                      <a:pt x="339" y="283"/>
                    </a:lnTo>
                    <a:lnTo>
                      <a:pt x="343" y="291"/>
                    </a:lnTo>
                    <a:lnTo>
                      <a:pt x="348" y="298"/>
                    </a:lnTo>
                    <a:lnTo>
                      <a:pt x="352" y="304"/>
                    </a:lnTo>
                    <a:lnTo>
                      <a:pt x="355" y="311"/>
                    </a:lnTo>
                    <a:lnTo>
                      <a:pt x="361" y="317"/>
                    </a:lnTo>
                    <a:lnTo>
                      <a:pt x="364" y="324"/>
                    </a:lnTo>
                    <a:lnTo>
                      <a:pt x="369" y="331"/>
                    </a:lnTo>
                    <a:lnTo>
                      <a:pt x="373" y="338"/>
                    </a:lnTo>
                    <a:lnTo>
                      <a:pt x="378" y="347"/>
                    </a:lnTo>
                    <a:lnTo>
                      <a:pt x="387" y="354"/>
                    </a:lnTo>
                    <a:lnTo>
                      <a:pt x="394" y="360"/>
                    </a:lnTo>
                    <a:lnTo>
                      <a:pt x="400" y="367"/>
                    </a:lnTo>
                    <a:lnTo>
                      <a:pt x="406" y="373"/>
                    </a:lnTo>
                    <a:lnTo>
                      <a:pt x="413" y="369"/>
                    </a:lnTo>
                    <a:lnTo>
                      <a:pt x="422" y="367"/>
                    </a:lnTo>
                    <a:lnTo>
                      <a:pt x="430" y="363"/>
                    </a:lnTo>
                    <a:lnTo>
                      <a:pt x="437" y="360"/>
                    </a:lnTo>
                    <a:lnTo>
                      <a:pt x="433" y="351"/>
                    </a:lnTo>
                    <a:lnTo>
                      <a:pt x="430" y="342"/>
                    </a:lnTo>
                    <a:lnTo>
                      <a:pt x="424" y="335"/>
                    </a:lnTo>
                    <a:lnTo>
                      <a:pt x="422" y="326"/>
                    </a:lnTo>
                    <a:lnTo>
                      <a:pt x="415" y="317"/>
                    </a:lnTo>
                    <a:lnTo>
                      <a:pt x="413" y="311"/>
                    </a:lnTo>
                    <a:lnTo>
                      <a:pt x="409" y="301"/>
                    </a:lnTo>
                    <a:lnTo>
                      <a:pt x="404" y="295"/>
                    </a:lnTo>
                    <a:lnTo>
                      <a:pt x="397" y="286"/>
                    </a:lnTo>
                    <a:lnTo>
                      <a:pt x="394" y="279"/>
                    </a:lnTo>
                    <a:lnTo>
                      <a:pt x="387" y="273"/>
                    </a:lnTo>
                    <a:lnTo>
                      <a:pt x="382" y="266"/>
                    </a:lnTo>
                    <a:lnTo>
                      <a:pt x="378" y="257"/>
                    </a:lnTo>
                    <a:lnTo>
                      <a:pt x="372" y="251"/>
                    </a:lnTo>
                    <a:lnTo>
                      <a:pt x="367" y="243"/>
                    </a:lnTo>
                    <a:lnTo>
                      <a:pt x="363" y="236"/>
                    </a:lnTo>
                    <a:lnTo>
                      <a:pt x="355" y="230"/>
                    </a:lnTo>
                    <a:lnTo>
                      <a:pt x="349" y="223"/>
                    </a:lnTo>
                    <a:lnTo>
                      <a:pt x="343" y="217"/>
                    </a:lnTo>
                    <a:lnTo>
                      <a:pt x="336" y="210"/>
                    </a:lnTo>
                    <a:lnTo>
                      <a:pt x="330" y="202"/>
                    </a:lnTo>
                    <a:lnTo>
                      <a:pt x="325" y="196"/>
                    </a:lnTo>
                    <a:lnTo>
                      <a:pt x="319" y="192"/>
                    </a:lnTo>
                    <a:lnTo>
                      <a:pt x="312" y="185"/>
                    </a:lnTo>
                    <a:lnTo>
                      <a:pt x="303" y="178"/>
                    </a:lnTo>
                    <a:lnTo>
                      <a:pt x="300" y="174"/>
                    </a:lnTo>
                    <a:lnTo>
                      <a:pt x="291" y="167"/>
                    </a:lnTo>
                    <a:lnTo>
                      <a:pt x="286" y="161"/>
                    </a:lnTo>
                    <a:lnTo>
                      <a:pt x="277" y="155"/>
                    </a:lnTo>
                    <a:lnTo>
                      <a:pt x="273" y="152"/>
                    </a:lnTo>
                    <a:lnTo>
                      <a:pt x="264" y="145"/>
                    </a:lnTo>
                    <a:lnTo>
                      <a:pt x="260" y="140"/>
                    </a:lnTo>
                    <a:lnTo>
                      <a:pt x="251" y="133"/>
                    </a:lnTo>
                    <a:lnTo>
                      <a:pt x="245" y="127"/>
                    </a:lnTo>
                    <a:lnTo>
                      <a:pt x="236" y="122"/>
                    </a:lnTo>
                    <a:lnTo>
                      <a:pt x="230" y="118"/>
                    </a:lnTo>
                    <a:lnTo>
                      <a:pt x="222" y="111"/>
                    </a:lnTo>
                    <a:lnTo>
                      <a:pt x="216" y="106"/>
                    </a:lnTo>
                    <a:lnTo>
                      <a:pt x="207" y="102"/>
                    </a:lnTo>
                    <a:lnTo>
                      <a:pt x="200" y="97"/>
                    </a:lnTo>
                    <a:lnTo>
                      <a:pt x="192" y="90"/>
                    </a:lnTo>
                    <a:lnTo>
                      <a:pt x="185" y="86"/>
                    </a:lnTo>
                    <a:lnTo>
                      <a:pt x="176" y="81"/>
                    </a:lnTo>
                    <a:lnTo>
                      <a:pt x="170" y="77"/>
                    </a:lnTo>
                    <a:lnTo>
                      <a:pt x="164" y="72"/>
                    </a:lnTo>
                    <a:lnTo>
                      <a:pt x="155" y="68"/>
                    </a:lnTo>
                    <a:lnTo>
                      <a:pt x="148" y="64"/>
                    </a:lnTo>
                    <a:lnTo>
                      <a:pt x="142" y="59"/>
                    </a:lnTo>
                    <a:lnTo>
                      <a:pt x="133" y="55"/>
                    </a:lnTo>
                    <a:lnTo>
                      <a:pt x="124" y="50"/>
                    </a:lnTo>
                    <a:lnTo>
                      <a:pt x="118" y="46"/>
                    </a:lnTo>
                    <a:lnTo>
                      <a:pt x="109" y="43"/>
                    </a:lnTo>
                    <a:lnTo>
                      <a:pt x="100" y="39"/>
                    </a:lnTo>
                    <a:lnTo>
                      <a:pt x="94" y="34"/>
                    </a:lnTo>
                    <a:lnTo>
                      <a:pt x="85" y="30"/>
                    </a:lnTo>
                    <a:lnTo>
                      <a:pt x="79" y="28"/>
                    </a:lnTo>
                    <a:lnTo>
                      <a:pt x="70" y="24"/>
                    </a:lnTo>
                    <a:lnTo>
                      <a:pt x="63" y="21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39" y="9"/>
                    </a:lnTo>
                    <a:lnTo>
                      <a:pt x="33" y="8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DA34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623888" y="1690688"/>
                <a:ext cx="320675" cy="339725"/>
              </a:xfrm>
              <a:custGeom>
                <a:avLst/>
                <a:gdLst/>
                <a:ahLst/>
                <a:cxnLst>
                  <a:cxn ang="0">
                    <a:pos x="784" y="19"/>
                  </a:cxn>
                  <a:cxn ang="0">
                    <a:pos x="757" y="45"/>
                  </a:cxn>
                  <a:cxn ang="0">
                    <a:pos x="731" y="75"/>
                  </a:cxn>
                  <a:cxn ang="0">
                    <a:pos x="706" y="103"/>
                  </a:cxn>
                  <a:cxn ang="0">
                    <a:pos x="682" y="132"/>
                  </a:cxn>
                  <a:cxn ang="0">
                    <a:pos x="654" y="159"/>
                  </a:cxn>
                  <a:cxn ang="0">
                    <a:pos x="628" y="182"/>
                  </a:cxn>
                  <a:cxn ang="0">
                    <a:pos x="597" y="200"/>
                  </a:cxn>
                  <a:cxn ang="0">
                    <a:pos x="564" y="231"/>
                  </a:cxn>
                  <a:cxn ang="0">
                    <a:pos x="530" y="268"/>
                  </a:cxn>
                  <a:cxn ang="0">
                    <a:pos x="494" y="303"/>
                  </a:cxn>
                  <a:cxn ang="0">
                    <a:pos x="460" y="339"/>
                  </a:cxn>
                  <a:cxn ang="0">
                    <a:pos x="424" y="377"/>
                  </a:cxn>
                  <a:cxn ang="0">
                    <a:pos x="390" y="414"/>
                  </a:cxn>
                  <a:cxn ang="0">
                    <a:pos x="352" y="449"/>
                  </a:cxn>
                  <a:cxn ang="0">
                    <a:pos x="318" y="485"/>
                  </a:cxn>
                  <a:cxn ang="0">
                    <a:pos x="280" y="520"/>
                  </a:cxn>
                  <a:cxn ang="0">
                    <a:pos x="243" y="554"/>
                  </a:cxn>
                  <a:cxn ang="0">
                    <a:pos x="206" y="588"/>
                  </a:cxn>
                  <a:cxn ang="0">
                    <a:pos x="169" y="625"/>
                  </a:cxn>
                  <a:cxn ang="0">
                    <a:pos x="131" y="656"/>
                  </a:cxn>
                  <a:cxn ang="0">
                    <a:pos x="92" y="687"/>
                  </a:cxn>
                  <a:cxn ang="0">
                    <a:pos x="52" y="716"/>
                  </a:cxn>
                  <a:cxn ang="0">
                    <a:pos x="13" y="747"/>
                  </a:cxn>
                  <a:cxn ang="0">
                    <a:pos x="3" y="777"/>
                  </a:cxn>
                  <a:cxn ang="0">
                    <a:pos x="0" y="803"/>
                  </a:cxn>
                  <a:cxn ang="0">
                    <a:pos x="0" y="831"/>
                  </a:cxn>
                  <a:cxn ang="0">
                    <a:pos x="9" y="846"/>
                  </a:cxn>
                  <a:cxn ang="0">
                    <a:pos x="33" y="849"/>
                  </a:cxn>
                  <a:cxn ang="0">
                    <a:pos x="36" y="822"/>
                  </a:cxn>
                  <a:cxn ang="0">
                    <a:pos x="48" y="788"/>
                  </a:cxn>
                  <a:cxn ang="0">
                    <a:pos x="70" y="762"/>
                  </a:cxn>
                  <a:cxn ang="0">
                    <a:pos x="103" y="738"/>
                  </a:cxn>
                  <a:cxn ang="0">
                    <a:pos x="139" y="709"/>
                  </a:cxn>
                  <a:cxn ang="0">
                    <a:pos x="170" y="681"/>
                  </a:cxn>
                  <a:cxn ang="0">
                    <a:pos x="206" y="651"/>
                  </a:cxn>
                  <a:cxn ang="0">
                    <a:pos x="239" y="622"/>
                  </a:cxn>
                  <a:cxn ang="0">
                    <a:pos x="272" y="591"/>
                  </a:cxn>
                  <a:cxn ang="0">
                    <a:pos x="304" y="560"/>
                  </a:cxn>
                  <a:cxn ang="0">
                    <a:pos x="337" y="527"/>
                  </a:cxn>
                  <a:cxn ang="0">
                    <a:pos x="370" y="496"/>
                  </a:cxn>
                  <a:cxn ang="0">
                    <a:pos x="400" y="464"/>
                  </a:cxn>
                  <a:cxn ang="0">
                    <a:pos x="433" y="433"/>
                  </a:cxn>
                  <a:cxn ang="0">
                    <a:pos x="466" y="399"/>
                  </a:cxn>
                  <a:cxn ang="0">
                    <a:pos x="497" y="368"/>
                  </a:cxn>
                  <a:cxn ang="0">
                    <a:pos x="530" y="334"/>
                  </a:cxn>
                  <a:cxn ang="0">
                    <a:pos x="560" y="301"/>
                  </a:cxn>
                  <a:cxn ang="0">
                    <a:pos x="593" y="269"/>
                  </a:cxn>
                  <a:cxn ang="0">
                    <a:pos x="624" y="236"/>
                  </a:cxn>
                  <a:cxn ang="0">
                    <a:pos x="652" y="215"/>
                  </a:cxn>
                  <a:cxn ang="0">
                    <a:pos x="676" y="200"/>
                  </a:cxn>
                  <a:cxn ang="0">
                    <a:pos x="698" y="180"/>
                  </a:cxn>
                  <a:cxn ang="0">
                    <a:pos x="720" y="157"/>
                  </a:cxn>
                  <a:cxn ang="0">
                    <a:pos x="740" y="135"/>
                  </a:cxn>
                  <a:cxn ang="0">
                    <a:pos x="760" y="110"/>
                  </a:cxn>
                  <a:cxn ang="0">
                    <a:pos x="779" y="88"/>
                  </a:cxn>
                  <a:cxn ang="0">
                    <a:pos x="801" y="66"/>
                  </a:cxn>
                  <a:cxn ang="0">
                    <a:pos x="809" y="36"/>
                  </a:cxn>
                  <a:cxn ang="0">
                    <a:pos x="807" y="4"/>
                  </a:cxn>
                </a:cxnLst>
                <a:rect l="0" t="0" r="r" b="b"/>
                <a:pathLst>
                  <a:path w="809" h="855">
                    <a:moveTo>
                      <a:pt x="806" y="0"/>
                    </a:moveTo>
                    <a:lnTo>
                      <a:pt x="797" y="7"/>
                    </a:lnTo>
                    <a:lnTo>
                      <a:pt x="790" y="11"/>
                    </a:lnTo>
                    <a:lnTo>
                      <a:pt x="784" y="19"/>
                    </a:lnTo>
                    <a:lnTo>
                      <a:pt x="776" y="25"/>
                    </a:lnTo>
                    <a:lnTo>
                      <a:pt x="770" y="29"/>
                    </a:lnTo>
                    <a:lnTo>
                      <a:pt x="764" y="38"/>
                    </a:lnTo>
                    <a:lnTo>
                      <a:pt x="757" y="45"/>
                    </a:lnTo>
                    <a:lnTo>
                      <a:pt x="751" y="51"/>
                    </a:lnTo>
                    <a:lnTo>
                      <a:pt x="745" y="59"/>
                    </a:lnTo>
                    <a:lnTo>
                      <a:pt x="737" y="67"/>
                    </a:lnTo>
                    <a:lnTo>
                      <a:pt x="731" y="75"/>
                    </a:lnTo>
                    <a:lnTo>
                      <a:pt x="727" y="81"/>
                    </a:lnTo>
                    <a:lnTo>
                      <a:pt x="720" y="88"/>
                    </a:lnTo>
                    <a:lnTo>
                      <a:pt x="713" y="97"/>
                    </a:lnTo>
                    <a:lnTo>
                      <a:pt x="706" y="103"/>
                    </a:lnTo>
                    <a:lnTo>
                      <a:pt x="703" y="112"/>
                    </a:lnTo>
                    <a:lnTo>
                      <a:pt x="696" y="119"/>
                    </a:lnTo>
                    <a:lnTo>
                      <a:pt x="689" y="125"/>
                    </a:lnTo>
                    <a:lnTo>
                      <a:pt x="682" y="132"/>
                    </a:lnTo>
                    <a:lnTo>
                      <a:pt x="676" y="140"/>
                    </a:lnTo>
                    <a:lnTo>
                      <a:pt x="667" y="146"/>
                    </a:lnTo>
                    <a:lnTo>
                      <a:pt x="661" y="153"/>
                    </a:lnTo>
                    <a:lnTo>
                      <a:pt x="654" y="159"/>
                    </a:lnTo>
                    <a:lnTo>
                      <a:pt x="649" y="166"/>
                    </a:lnTo>
                    <a:lnTo>
                      <a:pt x="642" y="171"/>
                    </a:lnTo>
                    <a:lnTo>
                      <a:pt x="634" y="178"/>
                    </a:lnTo>
                    <a:lnTo>
                      <a:pt x="628" y="182"/>
                    </a:lnTo>
                    <a:lnTo>
                      <a:pt x="621" y="188"/>
                    </a:lnTo>
                    <a:lnTo>
                      <a:pt x="612" y="191"/>
                    </a:lnTo>
                    <a:lnTo>
                      <a:pt x="606" y="197"/>
                    </a:lnTo>
                    <a:lnTo>
                      <a:pt x="597" y="200"/>
                    </a:lnTo>
                    <a:lnTo>
                      <a:pt x="591" y="206"/>
                    </a:lnTo>
                    <a:lnTo>
                      <a:pt x="582" y="215"/>
                    </a:lnTo>
                    <a:lnTo>
                      <a:pt x="573" y="222"/>
                    </a:lnTo>
                    <a:lnTo>
                      <a:pt x="564" y="231"/>
                    </a:lnTo>
                    <a:lnTo>
                      <a:pt x="555" y="240"/>
                    </a:lnTo>
                    <a:lnTo>
                      <a:pt x="548" y="249"/>
                    </a:lnTo>
                    <a:lnTo>
                      <a:pt x="539" y="258"/>
                    </a:lnTo>
                    <a:lnTo>
                      <a:pt x="530" y="268"/>
                    </a:lnTo>
                    <a:lnTo>
                      <a:pt x="521" y="277"/>
                    </a:lnTo>
                    <a:lnTo>
                      <a:pt x="512" y="286"/>
                    </a:lnTo>
                    <a:lnTo>
                      <a:pt x="503" y="294"/>
                    </a:lnTo>
                    <a:lnTo>
                      <a:pt x="494" y="303"/>
                    </a:lnTo>
                    <a:lnTo>
                      <a:pt x="485" y="312"/>
                    </a:lnTo>
                    <a:lnTo>
                      <a:pt x="477" y="321"/>
                    </a:lnTo>
                    <a:lnTo>
                      <a:pt x="469" y="333"/>
                    </a:lnTo>
                    <a:lnTo>
                      <a:pt x="460" y="339"/>
                    </a:lnTo>
                    <a:lnTo>
                      <a:pt x="451" y="350"/>
                    </a:lnTo>
                    <a:lnTo>
                      <a:pt x="442" y="359"/>
                    </a:lnTo>
                    <a:lnTo>
                      <a:pt x="433" y="368"/>
                    </a:lnTo>
                    <a:lnTo>
                      <a:pt x="424" y="377"/>
                    </a:lnTo>
                    <a:lnTo>
                      <a:pt x="416" y="386"/>
                    </a:lnTo>
                    <a:lnTo>
                      <a:pt x="407" y="393"/>
                    </a:lnTo>
                    <a:lnTo>
                      <a:pt x="398" y="404"/>
                    </a:lnTo>
                    <a:lnTo>
                      <a:pt x="390" y="414"/>
                    </a:lnTo>
                    <a:lnTo>
                      <a:pt x="381" y="423"/>
                    </a:lnTo>
                    <a:lnTo>
                      <a:pt x="370" y="430"/>
                    </a:lnTo>
                    <a:lnTo>
                      <a:pt x="363" y="440"/>
                    </a:lnTo>
                    <a:lnTo>
                      <a:pt x="352" y="449"/>
                    </a:lnTo>
                    <a:lnTo>
                      <a:pt x="343" y="458"/>
                    </a:lnTo>
                    <a:lnTo>
                      <a:pt x="336" y="467"/>
                    </a:lnTo>
                    <a:lnTo>
                      <a:pt x="327" y="476"/>
                    </a:lnTo>
                    <a:lnTo>
                      <a:pt x="318" y="485"/>
                    </a:lnTo>
                    <a:lnTo>
                      <a:pt x="309" y="494"/>
                    </a:lnTo>
                    <a:lnTo>
                      <a:pt x="300" y="503"/>
                    </a:lnTo>
                    <a:lnTo>
                      <a:pt x="288" y="511"/>
                    </a:lnTo>
                    <a:lnTo>
                      <a:pt x="280" y="520"/>
                    </a:lnTo>
                    <a:lnTo>
                      <a:pt x="272" y="530"/>
                    </a:lnTo>
                    <a:lnTo>
                      <a:pt x="263" y="539"/>
                    </a:lnTo>
                    <a:lnTo>
                      <a:pt x="252" y="545"/>
                    </a:lnTo>
                    <a:lnTo>
                      <a:pt x="243" y="554"/>
                    </a:lnTo>
                    <a:lnTo>
                      <a:pt x="234" y="563"/>
                    </a:lnTo>
                    <a:lnTo>
                      <a:pt x="225" y="573"/>
                    </a:lnTo>
                    <a:lnTo>
                      <a:pt x="215" y="582"/>
                    </a:lnTo>
                    <a:lnTo>
                      <a:pt x="206" y="588"/>
                    </a:lnTo>
                    <a:lnTo>
                      <a:pt x="197" y="597"/>
                    </a:lnTo>
                    <a:lnTo>
                      <a:pt x="188" y="606"/>
                    </a:lnTo>
                    <a:lnTo>
                      <a:pt x="178" y="616"/>
                    </a:lnTo>
                    <a:lnTo>
                      <a:pt x="169" y="625"/>
                    </a:lnTo>
                    <a:lnTo>
                      <a:pt x="160" y="633"/>
                    </a:lnTo>
                    <a:lnTo>
                      <a:pt x="149" y="640"/>
                    </a:lnTo>
                    <a:lnTo>
                      <a:pt x="140" y="647"/>
                    </a:lnTo>
                    <a:lnTo>
                      <a:pt x="131" y="656"/>
                    </a:lnTo>
                    <a:lnTo>
                      <a:pt x="121" y="662"/>
                    </a:lnTo>
                    <a:lnTo>
                      <a:pt x="109" y="672"/>
                    </a:lnTo>
                    <a:lnTo>
                      <a:pt x="100" y="678"/>
                    </a:lnTo>
                    <a:lnTo>
                      <a:pt x="92" y="687"/>
                    </a:lnTo>
                    <a:lnTo>
                      <a:pt x="84" y="696"/>
                    </a:lnTo>
                    <a:lnTo>
                      <a:pt x="72" y="703"/>
                    </a:lnTo>
                    <a:lnTo>
                      <a:pt x="64" y="709"/>
                    </a:lnTo>
                    <a:lnTo>
                      <a:pt x="52" y="716"/>
                    </a:lnTo>
                    <a:lnTo>
                      <a:pt x="45" y="725"/>
                    </a:lnTo>
                    <a:lnTo>
                      <a:pt x="33" y="732"/>
                    </a:lnTo>
                    <a:lnTo>
                      <a:pt x="24" y="741"/>
                    </a:lnTo>
                    <a:lnTo>
                      <a:pt x="13" y="747"/>
                    </a:lnTo>
                    <a:lnTo>
                      <a:pt x="5" y="754"/>
                    </a:lnTo>
                    <a:lnTo>
                      <a:pt x="5" y="762"/>
                    </a:lnTo>
                    <a:lnTo>
                      <a:pt x="3" y="769"/>
                    </a:lnTo>
                    <a:lnTo>
                      <a:pt x="3" y="777"/>
                    </a:lnTo>
                    <a:lnTo>
                      <a:pt x="0" y="784"/>
                    </a:lnTo>
                    <a:lnTo>
                      <a:pt x="0" y="790"/>
                    </a:lnTo>
                    <a:lnTo>
                      <a:pt x="0" y="797"/>
                    </a:lnTo>
                    <a:lnTo>
                      <a:pt x="0" y="803"/>
                    </a:lnTo>
                    <a:lnTo>
                      <a:pt x="0" y="810"/>
                    </a:lnTo>
                    <a:lnTo>
                      <a:pt x="0" y="818"/>
                    </a:lnTo>
                    <a:lnTo>
                      <a:pt x="0" y="824"/>
                    </a:lnTo>
                    <a:lnTo>
                      <a:pt x="0" y="831"/>
                    </a:lnTo>
                    <a:lnTo>
                      <a:pt x="0" y="835"/>
                    </a:lnTo>
                    <a:lnTo>
                      <a:pt x="3" y="840"/>
                    </a:lnTo>
                    <a:lnTo>
                      <a:pt x="3" y="844"/>
                    </a:lnTo>
                    <a:lnTo>
                      <a:pt x="9" y="846"/>
                    </a:lnTo>
                    <a:lnTo>
                      <a:pt x="18" y="850"/>
                    </a:lnTo>
                    <a:lnTo>
                      <a:pt x="27" y="853"/>
                    </a:lnTo>
                    <a:lnTo>
                      <a:pt x="36" y="855"/>
                    </a:lnTo>
                    <a:lnTo>
                      <a:pt x="33" y="849"/>
                    </a:lnTo>
                    <a:lnTo>
                      <a:pt x="33" y="844"/>
                    </a:lnTo>
                    <a:lnTo>
                      <a:pt x="33" y="837"/>
                    </a:lnTo>
                    <a:lnTo>
                      <a:pt x="36" y="833"/>
                    </a:lnTo>
                    <a:lnTo>
                      <a:pt x="36" y="822"/>
                    </a:lnTo>
                    <a:lnTo>
                      <a:pt x="37" y="812"/>
                    </a:lnTo>
                    <a:lnTo>
                      <a:pt x="39" y="803"/>
                    </a:lnTo>
                    <a:lnTo>
                      <a:pt x="45" y="794"/>
                    </a:lnTo>
                    <a:lnTo>
                      <a:pt x="48" y="788"/>
                    </a:lnTo>
                    <a:lnTo>
                      <a:pt x="52" y="781"/>
                    </a:lnTo>
                    <a:lnTo>
                      <a:pt x="57" y="772"/>
                    </a:lnTo>
                    <a:lnTo>
                      <a:pt x="64" y="768"/>
                    </a:lnTo>
                    <a:lnTo>
                      <a:pt x="70" y="762"/>
                    </a:lnTo>
                    <a:lnTo>
                      <a:pt x="79" y="754"/>
                    </a:lnTo>
                    <a:lnTo>
                      <a:pt x="85" y="750"/>
                    </a:lnTo>
                    <a:lnTo>
                      <a:pt x="94" y="743"/>
                    </a:lnTo>
                    <a:lnTo>
                      <a:pt x="103" y="738"/>
                    </a:lnTo>
                    <a:lnTo>
                      <a:pt x="112" y="732"/>
                    </a:lnTo>
                    <a:lnTo>
                      <a:pt x="121" y="725"/>
                    </a:lnTo>
                    <a:lnTo>
                      <a:pt x="130" y="719"/>
                    </a:lnTo>
                    <a:lnTo>
                      <a:pt x="139" y="709"/>
                    </a:lnTo>
                    <a:lnTo>
                      <a:pt x="145" y="703"/>
                    </a:lnTo>
                    <a:lnTo>
                      <a:pt x="154" y="696"/>
                    </a:lnTo>
                    <a:lnTo>
                      <a:pt x="161" y="689"/>
                    </a:lnTo>
                    <a:lnTo>
                      <a:pt x="170" y="681"/>
                    </a:lnTo>
                    <a:lnTo>
                      <a:pt x="179" y="673"/>
                    </a:lnTo>
                    <a:lnTo>
                      <a:pt x="188" y="666"/>
                    </a:lnTo>
                    <a:lnTo>
                      <a:pt x="197" y="657"/>
                    </a:lnTo>
                    <a:lnTo>
                      <a:pt x="206" y="651"/>
                    </a:lnTo>
                    <a:lnTo>
                      <a:pt x="215" y="644"/>
                    </a:lnTo>
                    <a:lnTo>
                      <a:pt x="221" y="635"/>
                    </a:lnTo>
                    <a:lnTo>
                      <a:pt x="230" y="629"/>
                    </a:lnTo>
                    <a:lnTo>
                      <a:pt x="239" y="622"/>
                    </a:lnTo>
                    <a:lnTo>
                      <a:pt x="248" y="616"/>
                    </a:lnTo>
                    <a:lnTo>
                      <a:pt x="254" y="606"/>
                    </a:lnTo>
                    <a:lnTo>
                      <a:pt x="263" y="600"/>
                    </a:lnTo>
                    <a:lnTo>
                      <a:pt x="272" y="591"/>
                    </a:lnTo>
                    <a:lnTo>
                      <a:pt x="280" y="584"/>
                    </a:lnTo>
                    <a:lnTo>
                      <a:pt x="287" y="575"/>
                    </a:lnTo>
                    <a:lnTo>
                      <a:pt x="296" y="567"/>
                    </a:lnTo>
                    <a:lnTo>
                      <a:pt x="304" y="560"/>
                    </a:lnTo>
                    <a:lnTo>
                      <a:pt x="313" y="552"/>
                    </a:lnTo>
                    <a:lnTo>
                      <a:pt x="319" y="544"/>
                    </a:lnTo>
                    <a:lnTo>
                      <a:pt x="328" y="536"/>
                    </a:lnTo>
                    <a:lnTo>
                      <a:pt x="337" y="527"/>
                    </a:lnTo>
                    <a:lnTo>
                      <a:pt x="346" y="520"/>
                    </a:lnTo>
                    <a:lnTo>
                      <a:pt x="352" y="511"/>
                    </a:lnTo>
                    <a:lnTo>
                      <a:pt x="361" y="505"/>
                    </a:lnTo>
                    <a:lnTo>
                      <a:pt x="370" y="496"/>
                    </a:lnTo>
                    <a:lnTo>
                      <a:pt x="379" y="489"/>
                    </a:lnTo>
                    <a:lnTo>
                      <a:pt x="385" y="480"/>
                    </a:lnTo>
                    <a:lnTo>
                      <a:pt x="394" y="474"/>
                    </a:lnTo>
                    <a:lnTo>
                      <a:pt x="400" y="464"/>
                    </a:lnTo>
                    <a:lnTo>
                      <a:pt x="409" y="458"/>
                    </a:lnTo>
                    <a:lnTo>
                      <a:pt x="418" y="449"/>
                    </a:lnTo>
                    <a:lnTo>
                      <a:pt x="427" y="440"/>
                    </a:lnTo>
                    <a:lnTo>
                      <a:pt x="433" y="433"/>
                    </a:lnTo>
                    <a:lnTo>
                      <a:pt x="442" y="424"/>
                    </a:lnTo>
                    <a:lnTo>
                      <a:pt x="451" y="415"/>
                    </a:lnTo>
                    <a:lnTo>
                      <a:pt x="457" y="408"/>
                    </a:lnTo>
                    <a:lnTo>
                      <a:pt x="466" y="399"/>
                    </a:lnTo>
                    <a:lnTo>
                      <a:pt x="475" y="393"/>
                    </a:lnTo>
                    <a:lnTo>
                      <a:pt x="482" y="384"/>
                    </a:lnTo>
                    <a:lnTo>
                      <a:pt x="491" y="377"/>
                    </a:lnTo>
                    <a:lnTo>
                      <a:pt x="497" y="368"/>
                    </a:lnTo>
                    <a:lnTo>
                      <a:pt x="506" y="361"/>
                    </a:lnTo>
                    <a:lnTo>
                      <a:pt x="515" y="352"/>
                    </a:lnTo>
                    <a:lnTo>
                      <a:pt x="521" y="343"/>
                    </a:lnTo>
                    <a:lnTo>
                      <a:pt x="530" y="334"/>
                    </a:lnTo>
                    <a:lnTo>
                      <a:pt x="539" y="328"/>
                    </a:lnTo>
                    <a:lnTo>
                      <a:pt x="545" y="318"/>
                    </a:lnTo>
                    <a:lnTo>
                      <a:pt x="554" y="309"/>
                    </a:lnTo>
                    <a:lnTo>
                      <a:pt x="560" y="301"/>
                    </a:lnTo>
                    <a:lnTo>
                      <a:pt x="569" y="294"/>
                    </a:lnTo>
                    <a:lnTo>
                      <a:pt x="578" y="286"/>
                    </a:lnTo>
                    <a:lnTo>
                      <a:pt x="585" y="277"/>
                    </a:lnTo>
                    <a:lnTo>
                      <a:pt x="593" y="269"/>
                    </a:lnTo>
                    <a:lnTo>
                      <a:pt x="602" y="261"/>
                    </a:lnTo>
                    <a:lnTo>
                      <a:pt x="609" y="252"/>
                    </a:lnTo>
                    <a:lnTo>
                      <a:pt x="618" y="245"/>
                    </a:lnTo>
                    <a:lnTo>
                      <a:pt x="624" y="236"/>
                    </a:lnTo>
                    <a:lnTo>
                      <a:pt x="633" y="228"/>
                    </a:lnTo>
                    <a:lnTo>
                      <a:pt x="639" y="225"/>
                    </a:lnTo>
                    <a:lnTo>
                      <a:pt x="646" y="221"/>
                    </a:lnTo>
                    <a:lnTo>
                      <a:pt x="652" y="215"/>
                    </a:lnTo>
                    <a:lnTo>
                      <a:pt x="658" y="213"/>
                    </a:lnTo>
                    <a:lnTo>
                      <a:pt x="666" y="209"/>
                    </a:lnTo>
                    <a:lnTo>
                      <a:pt x="670" y="205"/>
                    </a:lnTo>
                    <a:lnTo>
                      <a:pt x="676" y="200"/>
                    </a:lnTo>
                    <a:lnTo>
                      <a:pt x="682" y="196"/>
                    </a:lnTo>
                    <a:lnTo>
                      <a:pt x="687" y="191"/>
                    </a:lnTo>
                    <a:lnTo>
                      <a:pt x="694" y="184"/>
                    </a:lnTo>
                    <a:lnTo>
                      <a:pt x="698" y="180"/>
                    </a:lnTo>
                    <a:lnTo>
                      <a:pt x="705" y="175"/>
                    </a:lnTo>
                    <a:lnTo>
                      <a:pt x="709" y="168"/>
                    </a:lnTo>
                    <a:lnTo>
                      <a:pt x="715" y="165"/>
                    </a:lnTo>
                    <a:lnTo>
                      <a:pt x="720" y="157"/>
                    </a:lnTo>
                    <a:lnTo>
                      <a:pt x="727" y="153"/>
                    </a:lnTo>
                    <a:lnTo>
                      <a:pt x="728" y="146"/>
                    </a:lnTo>
                    <a:lnTo>
                      <a:pt x="736" y="140"/>
                    </a:lnTo>
                    <a:lnTo>
                      <a:pt x="740" y="135"/>
                    </a:lnTo>
                    <a:lnTo>
                      <a:pt x="745" y="128"/>
                    </a:lnTo>
                    <a:lnTo>
                      <a:pt x="751" y="122"/>
                    </a:lnTo>
                    <a:lnTo>
                      <a:pt x="755" y="116"/>
                    </a:lnTo>
                    <a:lnTo>
                      <a:pt x="760" y="110"/>
                    </a:lnTo>
                    <a:lnTo>
                      <a:pt x="764" y="106"/>
                    </a:lnTo>
                    <a:lnTo>
                      <a:pt x="770" y="99"/>
                    </a:lnTo>
                    <a:lnTo>
                      <a:pt x="775" y="92"/>
                    </a:lnTo>
                    <a:lnTo>
                      <a:pt x="779" y="88"/>
                    </a:lnTo>
                    <a:lnTo>
                      <a:pt x="785" y="81"/>
                    </a:lnTo>
                    <a:lnTo>
                      <a:pt x="790" y="76"/>
                    </a:lnTo>
                    <a:lnTo>
                      <a:pt x="794" y="69"/>
                    </a:lnTo>
                    <a:lnTo>
                      <a:pt x="801" y="66"/>
                    </a:lnTo>
                    <a:lnTo>
                      <a:pt x="806" y="60"/>
                    </a:lnTo>
                    <a:lnTo>
                      <a:pt x="807" y="51"/>
                    </a:lnTo>
                    <a:lnTo>
                      <a:pt x="809" y="45"/>
                    </a:lnTo>
                    <a:lnTo>
                      <a:pt x="809" y="36"/>
                    </a:lnTo>
                    <a:lnTo>
                      <a:pt x="809" y="26"/>
                    </a:lnTo>
                    <a:lnTo>
                      <a:pt x="809" y="19"/>
                    </a:lnTo>
                    <a:lnTo>
                      <a:pt x="807" y="11"/>
                    </a:lnTo>
                    <a:lnTo>
                      <a:pt x="807" y="4"/>
                    </a:lnTo>
                    <a:lnTo>
                      <a:pt x="806" y="0"/>
                    </a:lnTo>
                    <a:lnTo>
                      <a:pt x="806" y="0"/>
                    </a:lnTo>
                    <a:close/>
                  </a:path>
                </a:pathLst>
              </a:custGeom>
              <a:solidFill>
                <a:srgbClr val="99997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635001" y="1704975"/>
                <a:ext cx="339725" cy="342900"/>
              </a:xfrm>
              <a:custGeom>
                <a:avLst/>
                <a:gdLst/>
                <a:ahLst/>
                <a:cxnLst>
                  <a:cxn ang="0">
                    <a:pos x="809" y="24"/>
                  </a:cxn>
                  <a:cxn ang="0">
                    <a:pos x="778" y="58"/>
                  </a:cxn>
                  <a:cxn ang="0">
                    <a:pos x="748" y="95"/>
                  </a:cxn>
                  <a:cxn ang="0">
                    <a:pos x="714" y="129"/>
                  </a:cxn>
                  <a:cxn ang="0">
                    <a:pos x="682" y="164"/>
                  </a:cxn>
                  <a:cxn ang="0">
                    <a:pos x="650" y="200"/>
                  </a:cxn>
                  <a:cxn ang="0">
                    <a:pos x="617" y="235"/>
                  </a:cxn>
                  <a:cxn ang="0">
                    <a:pos x="587" y="269"/>
                  </a:cxn>
                  <a:cxn ang="0">
                    <a:pos x="556" y="306"/>
                  </a:cxn>
                  <a:cxn ang="0">
                    <a:pos x="527" y="338"/>
                  </a:cxn>
                  <a:cxn ang="0">
                    <a:pos x="499" y="372"/>
                  </a:cxn>
                  <a:cxn ang="0">
                    <a:pos x="472" y="404"/>
                  </a:cxn>
                  <a:cxn ang="0">
                    <a:pos x="453" y="435"/>
                  </a:cxn>
                  <a:cxn ang="0">
                    <a:pos x="409" y="481"/>
                  </a:cxn>
                  <a:cxn ang="0">
                    <a:pos x="365" y="527"/>
                  </a:cxn>
                  <a:cxn ang="0">
                    <a:pos x="320" y="574"/>
                  </a:cxn>
                  <a:cxn ang="0">
                    <a:pos x="273" y="621"/>
                  </a:cxn>
                  <a:cxn ang="0">
                    <a:pos x="232" y="671"/>
                  </a:cxn>
                  <a:cxn ang="0">
                    <a:pos x="212" y="702"/>
                  </a:cxn>
                  <a:cxn ang="0">
                    <a:pos x="194" y="729"/>
                  </a:cxn>
                  <a:cxn ang="0">
                    <a:pos x="179" y="758"/>
                  </a:cxn>
                  <a:cxn ang="0">
                    <a:pos x="148" y="795"/>
                  </a:cxn>
                  <a:cxn ang="0">
                    <a:pos x="120" y="808"/>
                  </a:cxn>
                  <a:cxn ang="0">
                    <a:pos x="91" y="813"/>
                  </a:cxn>
                  <a:cxn ang="0">
                    <a:pos x="61" y="810"/>
                  </a:cxn>
                  <a:cxn ang="0">
                    <a:pos x="30" y="797"/>
                  </a:cxn>
                  <a:cxn ang="0">
                    <a:pos x="8" y="804"/>
                  </a:cxn>
                  <a:cxn ang="0">
                    <a:pos x="21" y="842"/>
                  </a:cxn>
                  <a:cxn ang="0">
                    <a:pos x="63" y="860"/>
                  </a:cxn>
                  <a:cxn ang="0">
                    <a:pos x="108" y="860"/>
                  </a:cxn>
                  <a:cxn ang="0">
                    <a:pos x="151" y="847"/>
                  </a:cxn>
                  <a:cxn ang="0">
                    <a:pos x="188" y="819"/>
                  </a:cxn>
                  <a:cxn ang="0">
                    <a:pos x="217" y="782"/>
                  </a:cxn>
                  <a:cxn ang="0">
                    <a:pos x="236" y="741"/>
                  </a:cxn>
                  <a:cxn ang="0">
                    <a:pos x="257" y="707"/>
                  </a:cxn>
                  <a:cxn ang="0">
                    <a:pos x="280" y="676"/>
                  </a:cxn>
                  <a:cxn ang="0">
                    <a:pos x="305" y="646"/>
                  </a:cxn>
                  <a:cxn ang="0">
                    <a:pos x="330" y="615"/>
                  </a:cxn>
                  <a:cxn ang="0">
                    <a:pos x="357" y="586"/>
                  </a:cxn>
                  <a:cxn ang="0">
                    <a:pos x="383" y="556"/>
                  </a:cxn>
                  <a:cxn ang="0">
                    <a:pos x="409" y="527"/>
                  </a:cxn>
                  <a:cxn ang="0">
                    <a:pos x="433" y="500"/>
                  </a:cxn>
                  <a:cxn ang="0">
                    <a:pos x="457" y="474"/>
                  </a:cxn>
                  <a:cxn ang="0">
                    <a:pos x="481" y="447"/>
                  </a:cxn>
                  <a:cxn ang="0">
                    <a:pos x="518" y="400"/>
                  </a:cxn>
                  <a:cxn ang="0">
                    <a:pos x="557" y="357"/>
                  </a:cxn>
                  <a:cxn ang="0">
                    <a:pos x="603" y="312"/>
                  </a:cxn>
                  <a:cxn ang="0">
                    <a:pos x="627" y="285"/>
                  </a:cxn>
                  <a:cxn ang="0">
                    <a:pos x="651" y="256"/>
                  </a:cxn>
                  <a:cxn ang="0">
                    <a:pos x="681" y="226"/>
                  </a:cxn>
                  <a:cxn ang="0">
                    <a:pos x="705" y="198"/>
                  </a:cxn>
                  <a:cxn ang="0">
                    <a:pos x="733" y="166"/>
                  </a:cxn>
                  <a:cxn ang="0">
                    <a:pos x="759" y="135"/>
                  </a:cxn>
                  <a:cxn ang="0">
                    <a:pos x="785" y="105"/>
                  </a:cxn>
                  <a:cxn ang="0">
                    <a:pos x="811" y="76"/>
                  </a:cxn>
                  <a:cxn ang="0">
                    <a:pos x="842" y="40"/>
                  </a:cxn>
                  <a:cxn ang="0">
                    <a:pos x="836" y="0"/>
                  </a:cxn>
                </a:cxnLst>
                <a:rect l="0" t="0" r="r" b="b"/>
                <a:pathLst>
                  <a:path w="853" h="862">
                    <a:moveTo>
                      <a:pt x="836" y="0"/>
                    </a:moveTo>
                    <a:lnTo>
                      <a:pt x="829" y="5"/>
                    </a:lnTo>
                    <a:lnTo>
                      <a:pt x="823" y="11"/>
                    </a:lnTo>
                    <a:lnTo>
                      <a:pt x="815" y="18"/>
                    </a:lnTo>
                    <a:lnTo>
                      <a:pt x="809" y="24"/>
                    </a:lnTo>
                    <a:lnTo>
                      <a:pt x="803" y="31"/>
                    </a:lnTo>
                    <a:lnTo>
                      <a:pt x="799" y="39"/>
                    </a:lnTo>
                    <a:lnTo>
                      <a:pt x="792" y="45"/>
                    </a:lnTo>
                    <a:lnTo>
                      <a:pt x="785" y="52"/>
                    </a:lnTo>
                    <a:lnTo>
                      <a:pt x="778" y="58"/>
                    </a:lnTo>
                    <a:lnTo>
                      <a:pt x="772" y="65"/>
                    </a:lnTo>
                    <a:lnTo>
                      <a:pt x="766" y="71"/>
                    </a:lnTo>
                    <a:lnTo>
                      <a:pt x="761" y="79"/>
                    </a:lnTo>
                    <a:lnTo>
                      <a:pt x="754" y="86"/>
                    </a:lnTo>
                    <a:lnTo>
                      <a:pt x="748" y="95"/>
                    </a:lnTo>
                    <a:lnTo>
                      <a:pt x="742" y="101"/>
                    </a:lnTo>
                    <a:lnTo>
                      <a:pt x="735" y="108"/>
                    </a:lnTo>
                    <a:lnTo>
                      <a:pt x="726" y="114"/>
                    </a:lnTo>
                    <a:lnTo>
                      <a:pt x="721" y="121"/>
                    </a:lnTo>
                    <a:lnTo>
                      <a:pt x="714" y="129"/>
                    </a:lnTo>
                    <a:lnTo>
                      <a:pt x="709" y="135"/>
                    </a:lnTo>
                    <a:lnTo>
                      <a:pt x="702" y="142"/>
                    </a:lnTo>
                    <a:lnTo>
                      <a:pt x="696" y="148"/>
                    </a:lnTo>
                    <a:lnTo>
                      <a:pt x="689" y="155"/>
                    </a:lnTo>
                    <a:lnTo>
                      <a:pt x="682" y="164"/>
                    </a:lnTo>
                    <a:lnTo>
                      <a:pt x="675" y="170"/>
                    </a:lnTo>
                    <a:lnTo>
                      <a:pt x="669" y="177"/>
                    </a:lnTo>
                    <a:lnTo>
                      <a:pt x="663" y="185"/>
                    </a:lnTo>
                    <a:lnTo>
                      <a:pt x="656" y="192"/>
                    </a:lnTo>
                    <a:lnTo>
                      <a:pt x="650" y="200"/>
                    </a:lnTo>
                    <a:lnTo>
                      <a:pt x="642" y="207"/>
                    </a:lnTo>
                    <a:lnTo>
                      <a:pt x="636" y="213"/>
                    </a:lnTo>
                    <a:lnTo>
                      <a:pt x="630" y="222"/>
                    </a:lnTo>
                    <a:lnTo>
                      <a:pt x="623" y="226"/>
                    </a:lnTo>
                    <a:lnTo>
                      <a:pt x="617" y="235"/>
                    </a:lnTo>
                    <a:lnTo>
                      <a:pt x="611" y="241"/>
                    </a:lnTo>
                    <a:lnTo>
                      <a:pt x="606" y="250"/>
                    </a:lnTo>
                    <a:lnTo>
                      <a:pt x="599" y="256"/>
                    </a:lnTo>
                    <a:lnTo>
                      <a:pt x="593" y="263"/>
                    </a:lnTo>
                    <a:lnTo>
                      <a:pt x="587" y="269"/>
                    </a:lnTo>
                    <a:lnTo>
                      <a:pt x="579" y="278"/>
                    </a:lnTo>
                    <a:lnTo>
                      <a:pt x="573" y="282"/>
                    </a:lnTo>
                    <a:lnTo>
                      <a:pt x="566" y="292"/>
                    </a:lnTo>
                    <a:lnTo>
                      <a:pt x="562" y="297"/>
                    </a:lnTo>
                    <a:lnTo>
                      <a:pt x="556" y="306"/>
                    </a:lnTo>
                    <a:lnTo>
                      <a:pt x="548" y="312"/>
                    </a:lnTo>
                    <a:lnTo>
                      <a:pt x="545" y="319"/>
                    </a:lnTo>
                    <a:lnTo>
                      <a:pt x="538" y="325"/>
                    </a:lnTo>
                    <a:lnTo>
                      <a:pt x="532" y="332"/>
                    </a:lnTo>
                    <a:lnTo>
                      <a:pt x="527" y="338"/>
                    </a:lnTo>
                    <a:lnTo>
                      <a:pt x="520" y="346"/>
                    </a:lnTo>
                    <a:lnTo>
                      <a:pt x="517" y="353"/>
                    </a:lnTo>
                    <a:lnTo>
                      <a:pt x="509" y="359"/>
                    </a:lnTo>
                    <a:lnTo>
                      <a:pt x="503" y="363"/>
                    </a:lnTo>
                    <a:lnTo>
                      <a:pt x="499" y="372"/>
                    </a:lnTo>
                    <a:lnTo>
                      <a:pt x="494" y="379"/>
                    </a:lnTo>
                    <a:lnTo>
                      <a:pt x="487" y="387"/>
                    </a:lnTo>
                    <a:lnTo>
                      <a:pt x="484" y="391"/>
                    </a:lnTo>
                    <a:lnTo>
                      <a:pt x="479" y="397"/>
                    </a:lnTo>
                    <a:lnTo>
                      <a:pt x="472" y="404"/>
                    </a:lnTo>
                    <a:lnTo>
                      <a:pt x="468" y="411"/>
                    </a:lnTo>
                    <a:lnTo>
                      <a:pt x="463" y="418"/>
                    </a:lnTo>
                    <a:lnTo>
                      <a:pt x="460" y="422"/>
                    </a:lnTo>
                    <a:lnTo>
                      <a:pt x="454" y="428"/>
                    </a:lnTo>
                    <a:lnTo>
                      <a:pt x="453" y="435"/>
                    </a:lnTo>
                    <a:lnTo>
                      <a:pt x="444" y="444"/>
                    </a:lnTo>
                    <a:lnTo>
                      <a:pt x="435" y="453"/>
                    </a:lnTo>
                    <a:lnTo>
                      <a:pt x="426" y="462"/>
                    </a:lnTo>
                    <a:lnTo>
                      <a:pt x="420" y="474"/>
                    </a:lnTo>
                    <a:lnTo>
                      <a:pt x="409" y="481"/>
                    </a:lnTo>
                    <a:lnTo>
                      <a:pt x="400" y="491"/>
                    </a:lnTo>
                    <a:lnTo>
                      <a:pt x="391" y="500"/>
                    </a:lnTo>
                    <a:lnTo>
                      <a:pt x="383" y="509"/>
                    </a:lnTo>
                    <a:lnTo>
                      <a:pt x="374" y="518"/>
                    </a:lnTo>
                    <a:lnTo>
                      <a:pt x="365" y="527"/>
                    </a:lnTo>
                    <a:lnTo>
                      <a:pt x="354" y="537"/>
                    </a:lnTo>
                    <a:lnTo>
                      <a:pt x="345" y="546"/>
                    </a:lnTo>
                    <a:lnTo>
                      <a:pt x="336" y="555"/>
                    </a:lnTo>
                    <a:lnTo>
                      <a:pt x="327" y="565"/>
                    </a:lnTo>
                    <a:lnTo>
                      <a:pt x="320" y="574"/>
                    </a:lnTo>
                    <a:lnTo>
                      <a:pt x="311" y="583"/>
                    </a:lnTo>
                    <a:lnTo>
                      <a:pt x="302" y="593"/>
                    </a:lnTo>
                    <a:lnTo>
                      <a:pt x="291" y="602"/>
                    </a:lnTo>
                    <a:lnTo>
                      <a:pt x="282" y="611"/>
                    </a:lnTo>
                    <a:lnTo>
                      <a:pt x="273" y="621"/>
                    </a:lnTo>
                    <a:lnTo>
                      <a:pt x="265" y="630"/>
                    </a:lnTo>
                    <a:lnTo>
                      <a:pt x="256" y="642"/>
                    </a:lnTo>
                    <a:lnTo>
                      <a:pt x="249" y="651"/>
                    </a:lnTo>
                    <a:lnTo>
                      <a:pt x="241" y="662"/>
                    </a:lnTo>
                    <a:lnTo>
                      <a:pt x="232" y="671"/>
                    </a:lnTo>
                    <a:lnTo>
                      <a:pt x="226" y="680"/>
                    </a:lnTo>
                    <a:lnTo>
                      <a:pt x="221" y="686"/>
                    </a:lnTo>
                    <a:lnTo>
                      <a:pt x="217" y="692"/>
                    </a:lnTo>
                    <a:lnTo>
                      <a:pt x="214" y="696"/>
                    </a:lnTo>
                    <a:lnTo>
                      <a:pt x="212" y="702"/>
                    </a:lnTo>
                    <a:lnTo>
                      <a:pt x="208" y="707"/>
                    </a:lnTo>
                    <a:lnTo>
                      <a:pt x="205" y="711"/>
                    </a:lnTo>
                    <a:lnTo>
                      <a:pt x="202" y="718"/>
                    </a:lnTo>
                    <a:lnTo>
                      <a:pt x="197" y="726"/>
                    </a:lnTo>
                    <a:lnTo>
                      <a:pt x="194" y="729"/>
                    </a:lnTo>
                    <a:lnTo>
                      <a:pt x="193" y="736"/>
                    </a:lnTo>
                    <a:lnTo>
                      <a:pt x="188" y="743"/>
                    </a:lnTo>
                    <a:lnTo>
                      <a:pt x="188" y="748"/>
                    </a:lnTo>
                    <a:lnTo>
                      <a:pt x="184" y="754"/>
                    </a:lnTo>
                    <a:lnTo>
                      <a:pt x="179" y="758"/>
                    </a:lnTo>
                    <a:lnTo>
                      <a:pt x="175" y="766"/>
                    </a:lnTo>
                    <a:lnTo>
                      <a:pt x="172" y="772"/>
                    </a:lnTo>
                    <a:lnTo>
                      <a:pt x="162" y="782"/>
                    </a:lnTo>
                    <a:lnTo>
                      <a:pt x="153" y="791"/>
                    </a:lnTo>
                    <a:lnTo>
                      <a:pt x="148" y="795"/>
                    </a:lnTo>
                    <a:lnTo>
                      <a:pt x="142" y="797"/>
                    </a:lnTo>
                    <a:lnTo>
                      <a:pt x="138" y="801"/>
                    </a:lnTo>
                    <a:lnTo>
                      <a:pt x="130" y="804"/>
                    </a:lnTo>
                    <a:lnTo>
                      <a:pt x="127" y="806"/>
                    </a:lnTo>
                    <a:lnTo>
                      <a:pt x="120" y="808"/>
                    </a:lnTo>
                    <a:lnTo>
                      <a:pt x="114" y="810"/>
                    </a:lnTo>
                    <a:lnTo>
                      <a:pt x="109" y="810"/>
                    </a:lnTo>
                    <a:lnTo>
                      <a:pt x="102" y="810"/>
                    </a:lnTo>
                    <a:lnTo>
                      <a:pt x="99" y="813"/>
                    </a:lnTo>
                    <a:lnTo>
                      <a:pt x="91" y="813"/>
                    </a:lnTo>
                    <a:lnTo>
                      <a:pt x="85" y="813"/>
                    </a:lnTo>
                    <a:lnTo>
                      <a:pt x="78" y="813"/>
                    </a:lnTo>
                    <a:lnTo>
                      <a:pt x="72" y="810"/>
                    </a:lnTo>
                    <a:lnTo>
                      <a:pt x="66" y="810"/>
                    </a:lnTo>
                    <a:lnTo>
                      <a:pt x="61" y="810"/>
                    </a:lnTo>
                    <a:lnTo>
                      <a:pt x="54" y="808"/>
                    </a:lnTo>
                    <a:lnTo>
                      <a:pt x="48" y="806"/>
                    </a:lnTo>
                    <a:lnTo>
                      <a:pt x="41" y="804"/>
                    </a:lnTo>
                    <a:lnTo>
                      <a:pt x="35" y="801"/>
                    </a:lnTo>
                    <a:lnTo>
                      <a:pt x="30" y="797"/>
                    </a:lnTo>
                    <a:lnTo>
                      <a:pt x="24" y="795"/>
                    </a:lnTo>
                    <a:lnTo>
                      <a:pt x="17" y="791"/>
                    </a:lnTo>
                    <a:lnTo>
                      <a:pt x="14" y="788"/>
                    </a:lnTo>
                    <a:lnTo>
                      <a:pt x="11" y="795"/>
                    </a:lnTo>
                    <a:lnTo>
                      <a:pt x="8" y="804"/>
                    </a:lnTo>
                    <a:lnTo>
                      <a:pt x="5" y="810"/>
                    </a:lnTo>
                    <a:lnTo>
                      <a:pt x="0" y="819"/>
                    </a:lnTo>
                    <a:lnTo>
                      <a:pt x="6" y="829"/>
                    </a:lnTo>
                    <a:lnTo>
                      <a:pt x="14" y="835"/>
                    </a:lnTo>
                    <a:lnTo>
                      <a:pt x="21" y="842"/>
                    </a:lnTo>
                    <a:lnTo>
                      <a:pt x="30" y="847"/>
                    </a:lnTo>
                    <a:lnTo>
                      <a:pt x="36" y="851"/>
                    </a:lnTo>
                    <a:lnTo>
                      <a:pt x="45" y="855"/>
                    </a:lnTo>
                    <a:lnTo>
                      <a:pt x="54" y="857"/>
                    </a:lnTo>
                    <a:lnTo>
                      <a:pt x="63" y="860"/>
                    </a:lnTo>
                    <a:lnTo>
                      <a:pt x="72" y="862"/>
                    </a:lnTo>
                    <a:lnTo>
                      <a:pt x="81" y="862"/>
                    </a:lnTo>
                    <a:lnTo>
                      <a:pt x="90" y="862"/>
                    </a:lnTo>
                    <a:lnTo>
                      <a:pt x="99" y="862"/>
                    </a:lnTo>
                    <a:lnTo>
                      <a:pt x="108" y="860"/>
                    </a:lnTo>
                    <a:lnTo>
                      <a:pt x="115" y="857"/>
                    </a:lnTo>
                    <a:lnTo>
                      <a:pt x="124" y="857"/>
                    </a:lnTo>
                    <a:lnTo>
                      <a:pt x="133" y="855"/>
                    </a:lnTo>
                    <a:lnTo>
                      <a:pt x="142" y="851"/>
                    </a:lnTo>
                    <a:lnTo>
                      <a:pt x="151" y="847"/>
                    </a:lnTo>
                    <a:lnTo>
                      <a:pt x="157" y="842"/>
                    </a:lnTo>
                    <a:lnTo>
                      <a:pt x="166" y="838"/>
                    </a:lnTo>
                    <a:lnTo>
                      <a:pt x="172" y="831"/>
                    </a:lnTo>
                    <a:lnTo>
                      <a:pt x="181" y="826"/>
                    </a:lnTo>
                    <a:lnTo>
                      <a:pt x="188" y="819"/>
                    </a:lnTo>
                    <a:lnTo>
                      <a:pt x="194" y="813"/>
                    </a:lnTo>
                    <a:lnTo>
                      <a:pt x="202" y="804"/>
                    </a:lnTo>
                    <a:lnTo>
                      <a:pt x="205" y="797"/>
                    </a:lnTo>
                    <a:lnTo>
                      <a:pt x="212" y="788"/>
                    </a:lnTo>
                    <a:lnTo>
                      <a:pt x="217" y="782"/>
                    </a:lnTo>
                    <a:lnTo>
                      <a:pt x="221" y="774"/>
                    </a:lnTo>
                    <a:lnTo>
                      <a:pt x="226" y="766"/>
                    </a:lnTo>
                    <a:lnTo>
                      <a:pt x="230" y="757"/>
                    </a:lnTo>
                    <a:lnTo>
                      <a:pt x="233" y="748"/>
                    </a:lnTo>
                    <a:lnTo>
                      <a:pt x="236" y="741"/>
                    </a:lnTo>
                    <a:lnTo>
                      <a:pt x="241" y="733"/>
                    </a:lnTo>
                    <a:lnTo>
                      <a:pt x="245" y="727"/>
                    </a:lnTo>
                    <a:lnTo>
                      <a:pt x="249" y="720"/>
                    </a:lnTo>
                    <a:lnTo>
                      <a:pt x="254" y="714"/>
                    </a:lnTo>
                    <a:lnTo>
                      <a:pt x="257" y="707"/>
                    </a:lnTo>
                    <a:lnTo>
                      <a:pt x="263" y="701"/>
                    </a:lnTo>
                    <a:lnTo>
                      <a:pt x="266" y="696"/>
                    </a:lnTo>
                    <a:lnTo>
                      <a:pt x="271" y="686"/>
                    </a:lnTo>
                    <a:lnTo>
                      <a:pt x="275" y="683"/>
                    </a:lnTo>
                    <a:lnTo>
                      <a:pt x="280" y="676"/>
                    </a:lnTo>
                    <a:lnTo>
                      <a:pt x="284" y="670"/>
                    </a:lnTo>
                    <a:lnTo>
                      <a:pt x="288" y="664"/>
                    </a:lnTo>
                    <a:lnTo>
                      <a:pt x="293" y="658"/>
                    </a:lnTo>
                    <a:lnTo>
                      <a:pt x="299" y="651"/>
                    </a:lnTo>
                    <a:lnTo>
                      <a:pt x="305" y="646"/>
                    </a:lnTo>
                    <a:lnTo>
                      <a:pt x="311" y="640"/>
                    </a:lnTo>
                    <a:lnTo>
                      <a:pt x="315" y="633"/>
                    </a:lnTo>
                    <a:lnTo>
                      <a:pt x="320" y="626"/>
                    </a:lnTo>
                    <a:lnTo>
                      <a:pt x="324" y="621"/>
                    </a:lnTo>
                    <a:lnTo>
                      <a:pt x="330" y="615"/>
                    </a:lnTo>
                    <a:lnTo>
                      <a:pt x="335" y="611"/>
                    </a:lnTo>
                    <a:lnTo>
                      <a:pt x="339" y="604"/>
                    </a:lnTo>
                    <a:lnTo>
                      <a:pt x="345" y="597"/>
                    </a:lnTo>
                    <a:lnTo>
                      <a:pt x="350" y="593"/>
                    </a:lnTo>
                    <a:lnTo>
                      <a:pt x="357" y="586"/>
                    </a:lnTo>
                    <a:lnTo>
                      <a:pt x="360" y="581"/>
                    </a:lnTo>
                    <a:lnTo>
                      <a:pt x="367" y="574"/>
                    </a:lnTo>
                    <a:lnTo>
                      <a:pt x="372" y="568"/>
                    </a:lnTo>
                    <a:lnTo>
                      <a:pt x="376" y="564"/>
                    </a:lnTo>
                    <a:lnTo>
                      <a:pt x="383" y="556"/>
                    </a:lnTo>
                    <a:lnTo>
                      <a:pt x="390" y="552"/>
                    </a:lnTo>
                    <a:lnTo>
                      <a:pt x="393" y="546"/>
                    </a:lnTo>
                    <a:lnTo>
                      <a:pt x="399" y="540"/>
                    </a:lnTo>
                    <a:lnTo>
                      <a:pt x="402" y="534"/>
                    </a:lnTo>
                    <a:lnTo>
                      <a:pt x="409" y="527"/>
                    </a:lnTo>
                    <a:lnTo>
                      <a:pt x="414" y="524"/>
                    </a:lnTo>
                    <a:lnTo>
                      <a:pt x="418" y="518"/>
                    </a:lnTo>
                    <a:lnTo>
                      <a:pt x="423" y="512"/>
                    </a:lnTo>
                    <a:lnTo>
                      <a:pt x="429" y="508"/>
                    </a:lnTo>
                    <a:lnTo>
                      <a:pt x="433" y="500"/>
                    </a:lnTo>
                    <a:lnTo>
                      <a:pt x="438" y="496"/>
                    </a:lnTo>
                    <a:lnTo>
                      <a:pt x="444" y="490"/>
                    </a:lnTo>
                    <a:lnTo>
                      <a:pt x="448" y="484"/>
                    </a:lnTo>
                    <a:lnTo>
                      <a:pt x="453" y="478"/>
                    </a:lnTo>
                    <a:lnTo>
                      <a:pt x="457" y="474"/>
                    </a:lnTo>
                    <a:lnTo>
                      <a:pt x="463" y="467"/>
                    </a:lnTo>
                    <a:lnTo>
                      <a:pt x="468" y="462"/>
                    </a:lnTo>
                    <a:lnTo>
                      <a:pt x="472" y="456"/>
                    </a:lnTo>
                    <a:lnTo>
                      <a:pt x="477" y="451"/>
                    </a:lnTo>
                    <a:lnTo>
                      <a:pt x="481" y="447"/>
                    </a:lnTo>
                    <a:lnTo>
                      <a:pt x="485" y="443"/>
                    </a:lnTo>
                    <a:lnTo>
                      <a:pt x="494" y="431"/>
                    </a:lnTo>
                    <a:lnTo>
                      <a:pt x="503" y="419"/>
                    </a:lnTo>
                    <a:lnTo>
                      <a:pt x="512" y="411"/>
                    </a:lnTo>
                    <a:lnTo>
                      <a:pt x="518" y="400"/>
                    </a:lnTo>
                    <a:lnTo>
                      <a:pt x="527" y="388"/>
                    </a:lnTo>
                    <a:lnTo>
                      <a:pt x="533" y="379"/>
                    </a:lnTo>
                    <a:lnTo>
                      <a:pt x="541" y="372"/>
                    </a:lnTo>
                    <a:lnTo>
                      <a:pt x="548" y="363"/>
                    </a:lnTo>
                    <a:lnTo>
                      <a:pt x="557" y="357"/>
                    </a:lnTo>
                    <a:lnTo>
                      <a:pt x="566" y="348"/>
                    </a:lnTo>
                    <a:lnTo>
                      <a:pt x="575" y="338"/>
                    </a:lnTo>
                    <a:lnTo>
                      <a:pt x="584" y="331"/>
                    </a:lnTo>
                    <a:lnTo>
                      <a:pt x="593" y="321"/>
                    </a:lnTo>
                    <a:lnTo>
                      <a:pt x="603" y="312"/>
                    </a:lnTo>
                    <a:lnTo>
                      <a:pt x="608" y="306"/>
                    </a:lnTo>
                    <a:lnTo>
                      <a:pt x="612" y="301"/>
                    </a:lnTo>
                    <a:lnTo>
                      <a:pt x="617" y="297"/>
                    </a:lnTo>
                    <a:lnTo>
                      <a:pt x="621" y="290"/>
                    </a:lnTo>
                    <a:lnTo>
                      <a:pt x="627" y="285"/>
                    </a:lnTo>
                    <a:lnTo>
                      <a:pt x="632" y="278"/>
                    </a:lnTo>
                    <a:lnTo>
                      <a:pt x="636" y="273"/>
                    </a:lnTo>
                    <a:lnTo>
                      <a:pt x="642" y="269"/>
                    </a:lnTo>
                    <a:lnTo>
                      <a:pt x="648" y="263"/>
                    </a:lnTo>
                    <a:lnTo>
                      <a:pt x="651" y="256"/>
                    </a:lnTo>
                    <a:lnTo>
                      <a:pt x="658" y="251"/>
                    </a:lnTo>
                    <a:lnTo>
                      <a:pt x="663" y="245"/>
                    </a:lnTo>
                    <a:lnTo>
                      <a:pt x="667" y="241"/>
                    </a:lnTo>
                    <a:lnTo>
                      <a:pt x="674" y="233"/>
                    </a:lnTo>
                    <a:lnTo>
                      <a:pt x="681" y="226"/>
                    </a:lnTo>
                    <a:lnTo>
                      <a:pt x="684" y="222"/>
                    </a:lnTo>
                    <a:lnTo>
                      <a:pt x="689" y="216"/>
                    </a:lnTo>
                    <a:lnTo>
                      <a:pt x="696" y="209"/>
                    </a:lnTo>
                    <a:lnTo>
                      <a:pt x="700" y="202"/>
                    </a:lnTo>
                    <a:lnTo>
                      <a:pt x="705" y="198"/>
                    </a:lnTo>
                    <a:lnTo>
                      <a:pt x="711" y="191"/>
                    </a:lnTo>
                    <a:lnTo>
                      <a:pt x="715" y="185"/>
                    </a:lnTo>
                    <a:lnTo>
                      <a:pt x="721" y="179"/>
                    </a:lnTo>
                    <a:lnTo>
                      <a:pt x="726" y="173"/>
                    </a:lnTo>
                    <a:lnTo>
                      <a:pt x="733" y="166"/>
                    </a:lnTo>
                    <a:lnTo>
                      <a:pt x="736" y="160"/>
                    </a:lnTo>
                    <a:lnTo>
                      <a:pt x="742" y="152"/>
                    </a:lnTo>
                    <a:lnTo>
                      <a:pt x="748" y="148"/>
                    </a:lnTo>
                    <a:lnTo>
                      <a:pt x="753" y="142"/>
                    </a:lnTo>
                    <a:lnTo>
                      <a:pt x="759" y="135"/>
                    </a:lnTo>
                    <a:lnTo>
                      <a:pt x="763" y="130"/>
                    </a:lnTo>
                    <a:lnTo>
                      <a:pt x="770" y="123"/>
                    </a:lnTo>
                    <a:lnTo>
                      <a:pt x="775" y="117"/>
                    </a:lnTo>
                    <a:lnTo>
                      <a:pt x="778" y="110"/>
                    </a:lnTo>
                    <a:lnTo>
                      <a:pt x="785" y="105"/>
                    </a:lnTo>
                    <a:lnTo>
                      <a:pt x="792" y="99"/>
                    </a:lnTo>
                    <a:lnTo>
                      <a:pt x="796" y="95"/>
                    </a:lnTo>
                    <a:lnTo>
                      <a:pt x="800" y="88"/>
                    </a:lnTo>
                    <a:lnTo>
                      <a:pt x="808" y="80"/>
                    </a:lnTo>
                    <a:lnTo>
                      <a:pt x="811" y="76"/>
                    </a:lnTo>
                    <a:lnTo>
                      <a:pt x="815" y="70"/>
                    </a:lnTo>
                    <a:lnTo>
                      <a:pt x="823" y="63"/>
                    </a:lnTo>
                    <a:lnTo>
                      <a:pt x="827" y="58"/>
                    </a:lnTo>
                    <a:lnTo>
                      <a:pt x="832" y="52"/>
                    </a:lnTo>
                    <a:lnTo>
                      <a:pt x="842" y="40"/>
                    </a:lnTo>
                    <a:lnTo>
                      <a:pt x="853" y="31"/>
                    </a:lnTo>
                    <a:lnTo>
                      <a:pt x="851" y="23"/>
                    </a:lnTo>
                    <a:lnTo>
                      <a:pt x="847" y="11"/>
                    </a:lnTo>
                    <a:lnTo>
                      <a:pt x="838" y="2"/>
                    </a:lnTo>
                    <a:lnTo>
                      <a:pt x="836" y="0"/>
                    </a:lnTo>
                    <a:lnTo>
                      <a:pt x="836" y="0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693738" y="2271713"/>
                <a:ext cx="53975" cy="4603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6" y="3"/>
                  </a:cxn>
                  <a:cxn ang="0">
                    <a:pos x="11" y="7"/>
                  </a:cxn>
                  <a:cxn ang="0">
                    <a:pos x="9" y="10"/>
                  </a:cxn>
                  <a:cxn ang="0">
                    <a:pos x="4" y="12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4" y="37"/>
                  </a:cxn>
                  <a:cxn ang="0">
                    <a:pos x="9" y="43"/>
                  </a:cxn>
                  <a:cxn ang="0">
                    <a:pos x="16" y="50"/>
                  </a:cxn>
                  <a:cxn ang="0">
                    <a:pos x="22" y="56"/>
                  </a:cxn>
                  <a:cxn ang="0">
                    <a:pos x="28" y="62"/>
                  </a:cxn>
                  <a:cxn ang="0">
                    <a:pos x="35" y="68"/>
                  </a:cxn>
                  <a:cxn ang="0">
                    <a:pos x="44" y="75"/>
                  </a:cxn>
                  <a:cxn ang="0">
                    <a:pos x="53" y="80"/>
                  </a:cxn>
                  <a:cxn ang="0">
                    <a:pos x="59" y="84"/>
                  </a:cxn>
                  <a:cxn ang="0">
                    <a:pos x="65" y="88"/>
                  </a:cxn>
                  <a:cxn ang="0">
                    <a:pos x="73" y="93"/>
                  </a:cxn>
                  <a:cxn ang="0">
                    <a:pos x="79" y="99"/>
                  </a:cxn>
                  <a:cxn ang="0">
                    <a:pos x="88" y="103"/>
                  </a:cxn>
                  <a:cxn ang="0">
                    <a:pos x="94" y="109"/>
                  </a:cxn>
                  <a:cxn ang="0">
                    <a:pos x="103" y="115"/>
                  </a:cxn>
                  <a:cxn ang="0">
                    <a:pos x="112" y="111"/>
                  </a:cxn>
                  <a:cxn ang="0">
                    <a:pos x="119" y="109"/>
                  </a:cxn>
                  <a:cxn ang="0">
                    <a:pos x="127" y="102"/>
                  </a:cxn>
                  <a:cxn ang="0">
                    <a:pos x="136" y="102"/>
                  </a:cxn>
                  <a:cxn ang="0">
                    <a:pos x="129" y="93"/>
                  </a:cxn>
                  <a:cxn ang="0">
                    <a:pos x="125" y="84"/>
                  </a:cxn>
                  <a:cxn ang="0">
                    <a:pos x="119" y="75"/>
                  </a:cxn>
                  <a:cxn ang="0">
                    <a:pos x="113" y="71"/>
                  </a:cxn>
                  <a:cxn ang="0">
                    <a:pos x="105" y="62"/>
                  </a:cxn>
                  <a:cxn ang="0">
                    <a:pos x="98" y="56"/>
                  </a:cxn>
                  <a:cxn ang="0">
                    <a:pos x="89" y="50"/>
                  </a:cxn>
                  <a:cxn ang="0">
                    <a:pos x="83" y="46"/>
                  </a:cxn>
                  <a:cxn ang="0">
                    <a:pos x="74" y="40"/>
                  </a:cxn>
                  <a:cxn ang="0">
                    <a:pos x="68" y="34"/>
                  </a:cxn>
                  <a:cxn ang="0">
                    <a:pos x="59" y="30"/>
                  </a:cxn>
                  <a:cxn ang="0">
                    <a:pos x="53" y="23"/>
                  </a:cxn>
                  <a:cxn ang="0">
                    <a:pos x="44" y="19"/>
                  </a:cxn>
                  <a:cxn ang="0">
                    <a:pos x="35" y="12"/>
                  </a:cxn>
                  <a:cxn ang="0">
                    <a:pos x="28" y="7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136" h="115">
                    <a:moveTo>
                      <a:pt x="22" y="0"/>
                    </a:moveTo>
                    <a:lnTo>
                      <a:pt x="16" y="3"/>
                    </a:lnTo>
                    <a:lnTo>
                      <a:pt x="11" y="7"/>
                    </a:lnTo>
                    <a:lnTo>
                      <a:pt x="9" y="10"/>
                    </a:lnTo>
                    <a:lnTo>
                      <a:pt x="4" y="12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4" y="37"/>
                    </a:lnTo>
                    <a:lnTo>
                      <a:pt x="9" y="43"/>
                    </a:lnTo>
                    <a:lnTo>
                      <a:pt x="16" y="50"/>
                    </a:lnTo>
                    <a:lnTo>
                      <a:pt x="22" y="56"/>
                    </a:lnTo>
                    <a:lnTo>
                      <a:pt x="28" y="62"/>
                    </a:lnTo>
                    <a:lnTo>
                      <a:pt x="35" y="68"/>
                    </a:lnTo>
                    <a:lnTo>
                      <a:pt x="44" y="75"/>
                    </a:lnTo>
                    <a:lnTo>
                      <a:pt x="53" y="80"/>
                    </a:lnTo>
                    <a:lnTo>
                      <a:pt x="59" y="84"/>
                    </a:lnTo>
                    <a:lnTo>
                      <a:pt x="65" y="88"/>
                    </a:lnTo>
                    <a:lnTo>
                      <a:pt x="73" y="93"/>
                    </a:lnTo>
                    <a:lnTo>
                      <a:pt x="79" y="99"/>
                    </a:lnTo>
                    <a:lnTo>
                      <a:pt x="88" y="103"/>
                    </a:lnTo>
                    <a:lnTo>
                      <a:pt x="94" y="109"/>
                    </a:lnTo>
                    <a:lnTo>
                      <a:pt x="103" y="115"/>
                    </a:lnTo>
                    <a:lnTo>
                      <a:pt x="112" y="111"/>
                    </a:lnTo>
                    <a:lnTo>
                      <a:pt x="119" y="109"/>
                    </a:lnTo>
                    <a:lnTo>
                      <a:pt x="127" y="102"/>
                    </a:lnTo>
                    <a:lnTo>
                      <a:pt x="136" y="102"/>
                    </a:lnTo>
                    <a:lnTo>
                      <a:pt x="129" y="93"/>
                    </a:lnTo>
                    <a:lnTo>
                      <a:pt x="125" y="84"/>
                    </a:lnTo>
                    <a:lnTo>
                      <a:pt x="119" y="75"/>
                    </a:lnTo>
                    <a:lnTo>
                      <a:pt x="113" y="71"/>
                    </a:lnTo>
                    <a:lnTo>
                      <a:pt x="105" y="62"/>
                    </a:lnTo>
                    <a:lnTo>
                      <a:pt x="98" y="56"/>
                    </a:lnTo>
                    <a:lnTo>
                      <a:pt x="89" y="50"/>
                    </a:lnTo>
                    <a:lnTo>
                      <a:pt x="83" y="46"/>
                    </a:lnTo>
                    <a:lnTo>
                      <a:pt x="74" y="40"/>
                    </a:lnTo>
                    <a:lnTo>
                      <a:pt x="68" y="34"/>
                    </a:lnTo>
                    <a:lnTo>
                      <a:pt x="59" y="30"/>
                    </a:lnTo>
                    <a:lnTo>
                      <a:pt x="53" y="23"/>
                    </a:lnTo>
                    <a:lnTo>
                      <a:pt x="44" y="19"/>
                    </a:lnTo>
                    <a:lnTo>
                      <a:pt x="35" y="12"/>
                    </a:lnTo>
                    <a:lnTo>
                      <a:pt x="28" y="7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292101" y="2068513"/>
                <a:ext cx="295275" cy="293688"/>
              </a:xfrm>
              <a:custGeom>
                <a:avLst/>
                <a:gdLst/>
                <a:ahLst/>
                <a:cxnLst>
                  <a:cxn ang="0">
                    <a:pos x="718" y="13"/>
                  </a:cxn>
                  <a:cxn ang="0">
                    <a:pos x="699" y="29"/>
                  </a:cxn>
                  <a:cxn ang="0">
                    <a:pos x="676" y="49"/>
                  </a:cxn>
                  <a:cxn ang="0">
                    <a:pos x="642" y="81"/>
                  </a:cxn>
                  <a:cxn ang="0">
                    <a:pos x="602" y="121"/>
                  </a:cxn>
                  <a:cxn ang="0">
                    <a:pos x="565" y="156"/>
                  </a:cxn>
                  <a:cxn ang="0">
                    <a:pos x="545" y="177"/>
                  </a:cxn>
                  <a:cxn ang="0">
                    <a:pos x="524" y="195"/>
                  </a:cxn>
                  <a:cxn ang="0">
                    <a:pos x="497" y="221"/>
                  </a:cxn>
                  <a:cxn ang="0">
                    <a:pos x="473" y="246"/>
                  </a:cxn>
                  <a:cxn ang="0">
                    <a:pos x="451" y="264"/>
                  </a:cxn>
                  <a:cxn ang="0">
                    <a:pos x="430" y="283"/>
                  </a:cxn>
                  <a:cxn ang="0">
                    <a:pos x="408" y="302"/>
                  </a:cxn>
                  <a:cxn ang="0">
                    <a:pos x="388" y="323"/>
                  </a:cxn>
                  <a:cxn ang="0">
                    <a:pos x="366" y="345"/>
                  </a:cxn>
                  <a:cxn ang="0">
                    <a:pos x="346" y="367"/>
                  </a:cxn>
                  <a:cxn ang="0">
                    <a:pos x="327" y="391"/>
                  </a:cxn>
                  <a:cxn ang="0">
                    <a:pos x="305" y="413"/>
                  </a:cxn>
                  <a:cxn ang="0">
                    <a:pos x="282" y="435"/>
                  </a:cxn>
                  <a:cxn ang="0">
                    <a:pos x="261" y="456"/>
                  </a:cxn>
                  <a:cxn ang="0">
                    <a:pos x="241" y="478"/>
                  </a:cxn>
                  <a:cxn ang="0">
                    <a:pos x="221" y="500"/>
                  </a:cxn>
                  <a:cxn ang="0">
                    <a:pos x="200" y="520"/>
                  </a:cxn>
                  <a:cxn ang="0">
                    <a:pos x="179" y="543"/>
                  </a:cxn>
                  <a:cxn ang="0">
                    <a:pos x="160" y="568"/>
                  </a:cxn>
                  <a:cxn ang="0">
                    <a:pos x="140" y="588"/>
                  </a:cxn>
                  <a:cxn ang="0">
                    <a:pos x="118" y="612"/>
                  </a:cxn>
                  <a:cxn ang="0">
                    <a:pos x="99" y="635"/>
                  </a:cxn>
                  <a:cxn ang="0">
                    <a:pos x="81" y="659"/>
                  </a:cxn>
                  <a:cxn ang="0">
                    <a:pos x="57" y="675"/>
                  </a:cxn>
                  <a:cxn ang="0">
                    <a:pos x="36" y="687"/>
                  </a:cxn>
                  <a:cxn ang="0">
                    <a:pos x="11" y="700"/>
                  </a:cxn>
                  <a:cxn ang="0">
                    <a:pos x="0" y="731"/>
                  </a:cxn>
                  <a:cxn ang="0">
                    <a:pos x="15" y="738"/>
                  </a:cxn>
                  <a:cxn ang="0">
                    <a:pos x="36" y="736"/>
                  </a:cxn>
                  <a:cxn ang="0">
                    <a:pos x="70" y="721"/>
                  </a:cxn>
                  <a:cxn ang="0">
                    <a:pos x="106" y="696"/>
                  </a:cxn>
                  <a:cxn ang="0">
                    <a:pos x="136" y="662"/>
                  </a:cxn>
                  <a:cxn ang="0">
                    <a:pos x="164" y="628"/>
                  </a:cxn>
                  <a:cxn ang="0">
                    <a:pos x="193" y="590"/>
                  </a:cxn>
                  <a:cxn ang="0">
                    <a:pos x="224" y="554"/>
                  </a:cxn>
                  <a:cxn ang="0">
                    <a:pos x="252" y="525"/>
                  </a:cxn>
                  <a:cxn ang="0">
                    <a:pos x="281" y="498"/>
                  </a:cxn>
                  <a:cxn ang="0">
                    <a:pos x="305" y="473"/>
                  </a:cxn>
                  <a:cxn ang="0">
                    <a:pos x="329" y="447"/>
                  </a:cxn>
                  <a:cxn ang="0">
                    <a:pos x="355" y="422"/>
                  </a:cxn>
                  <a:cxn ang="0">
                    <a:pos x="379" y="397"/>
                  </a:cxn>
                  <a:cxn ang="0">
                    <a:pos x="405" y="373"/>
                  </a:cxn>
                  <a:cxn ang="0">
                    <a:pos x="432" y="348"/>
                  </a:cxn>
                  <a:cxn ang="0">
                    <a:pos x="455" y="323"/>
                  </a:cxn>
                  <a:cxn ang="0">
                    <a:pos x="482" y="298"/>
                  </a:cxn>
                  <a:cxn ang="0">
                    <a:pos x="506" y="274"/>
                  </a:cxn>
                  <a:cxn ang="0">
                    <a:pos x="530" y="251"/>
                  </a:cxn>
                  <a:cxn ang="0">
                    <a:pos x="557" y="227"/>
                  </a:cxn>
                  <a:cxn ang="0">
                    <a:pos x="581" y="202"/>
                  </a:cxn>
                  <a:cxn ang="0">
                    <a:pos x="605" y="180"/>
                  </a:cxn>
                  <a:cxn ang="0">
                    <a:pos x="630" y="155"/>
                  </a:cxn>
                  <a:cxn ang="0">
                    <a:pos x="654" y="133"/>
                  </a:cxn>
                  <a:cxn ang="0">
                    <a:pos x="676" y="100"/>
                  </a:cxn>
                  <a:cxn ang="0">
                    <a:pos x="712" y="69"/>
                  </a:cxn>
                  <a:cxn ang="0">
                    <a:pos x="740" y="38"/>
                  </a:cxn>
                  <a:cxn ang="0">
                    <a:pos x="742" y="6"/>
                  </a:cxn>
                </a:cxnLst>
                <a:rect l="0" t="0" r="r" b="b"/>
                <a:pathLst>
                  <a:path w="746" h="740">
                    <a:moveTo>
                      <a:pt x="736" y="0"/>
                    </a:moveTo>
                    <a:lnTo>
                      <a:pt x="729" y="4"/>
                    </a:lnTo>
                    <a:lnTo>
                      <a:pt x="724" y="9"/>
                    </a:lnTo>
                    <a:lnTo>
                      <a:pt x="718" y="13"/>
                    </a:lnTo>
                    <a:lnTo>
                      <a:pt x="714" y="18"/>
                    </a:lnTo>
                    <a:lnTo>
                      <a:pt x="706" y="19"/>
                    </a:lnTo>
                    <a:lnTo>
                      <a:pt x="703" y="27"/>
                    </a:lnTo>
                    <a:lnTo>
                      <a:pt x="699" y="29"/>
                    </a:lnTo>
                    <a:lnTo>
                      <a:pt x="691" y="35"/>
                    </a:lnTo>
                    <a:lnTo>
                      <a:pt x="687" y="38"/>
                    </a:lnTo>
                    <a:lnTo>
                      <a:pt x="684" y="43"/>
                    </a:lnTo>
                    <a:lnTo>
                      <a:pt x="676" y="49"/>
                    </a:lnTo>
                    <a:lnTo>
                      <a:pt x="672" y="53"/>
                    </a:lnTo>
                    <a:lnTo>
                      <a:pt x="661" y="62"/>
                    </a:lnTo>
                    <a:lnTo>
                      <a:pt x="652" y="72"/>
                    </a:lnTo>
                    <a:lnTo>
                      <a:pt x="642" y="81"/>
                    </a:lnTo>
                    <a:lnTo>
                      <a:pt x="633" y="92"/>
                    </a:lnTo>
                    <a:lnTo>
                      <a:pt x="621" y="100"/>
                    </a:lnTo>
                    <a:lnTo>
                      <a:pt x="611" y="112"/>
                    </a:lnTo>
                    <a:lnTo>
                      <a:pt x="602" y="121"/>
                    </a:lnTo>
                    <a:lnTo>
                      <a:pt x="591" y="133"/>
                    </a:lnTo>
                    <a:lnTo>
                      <a:pt x="581" y="143"/>
                    </a:lnTo>
                    <a:lnTo>
                      <a:pt x="572" y="152"/>
                    </a:lnTo>
                    <a:lnTo>
                      <a:pt x="565" y="156"/>
                    </a:lnTo>
                    <a:lnTo>
                      <a:pt x="560" y="161"/>
                    </a:lnTo>
                    <a:lnTo>
                      <a:pt x="557" y="165"/>
                    </a:lnTo>
                    <a:lnTo>
                      <a:pt x="549" y="173"/>
                    </a:lnTo>
                    <a:lnTo>
                      <a:pt x="545" y="177"/>
                    </a:lnTo>
                    <a:lnTo>
                      <a:pt x="539" y="181"/>
                    </a:lnTo>
                    <a:lnTo>
                      <a:pt x="534" y="186"/>
                    </a:lnTo>
                    <a:lnTo>
                      <a:pt x="530" y="193"/>
                    </a:lnTo>
                    <a:lnTo>
                      <a:pt x="524" y="195"/>
                    </a:lnTo>
                    <a:lnTo>
                      <a:pt x="518" y="202"/>
                    </a:lnTo>
                    <a:lnTo>
                      <a:pt x="512" y="206"/>
                    </a:lnTo>
                    <a:lnTo>
                      <a:pt x="508" y="214"/>
                    </a:lnTo>
                    <a:lnTo>
                      <a:pt x="497" y="221"/>
                    </a:lnTo>
                    <a:lnTo>
                      <a:pt x="488" y="233"/>
                    </a:lnTo>
                    <a:lnTo>
                      <a:pt x="484" y="236"/>
                    </a:lnTo>
                    <a:lnTo>
                      <a:pt x="478" y="242"/>
                    </a:lnTo>
                    <a:lnTo>
                      <a:pt x="473" y="246"/>
                    </a:lnTo>
                    <a:lnTo>
                      <a:pt x="469" y="251"/>
                    </a:lnTo>
                    <a:lnTo>
                      <a:pt x="463" y="255"/>
                    </a:lnTo>
                    <a:lnTo>
                      <a:pt x="455" y="261"/>
                    </a:lnTo>
                    <a:lnTo>
                      <a:pt x="451" y="264"/>
                    </a:lnTo>
                    <a:lnTo>
                      <a:pt x="447" y="270"/>
                    </a:lnTo>
                    <a:lnTo>
                      <a:pt x="440" y="274"/>
                    </a:lnTo>
                    <a:lnTo>
                      <a:pt x="436" y="277"/>
                    </a:lnTo>
                    <a:lnTo>
                      <a:pt x="430" y="283"/>
                    </a:lnTo>
                    <a:lnTo>
                      <a:pt x="424" y="289"/>
                    </a:lnTo>
                    <a:lnTo>
                      <a:pt x="418" y="292"/>
                    </a:lnTo>
                    <a:lnTo>
                      <a:pt x="414" y="296"/>
                    </a:lnTo>
                    <a:lnTo>
                      <a:pt x="408" y="302"/>
                    </a:lnTo>
                    <a:lnTo>
                      <a:pt x="403" y="307"/>
                    </a:lnTo>
                    <a:lnTo>
                      <a:pt x="399" y="311"/>
                    </a:lnTo>
                    <a:lnTo>
                      <a:pt x="393" y="318"/>
                    </a:lnTo>
                    <a:lnTo>
                      <a:pt x="388" y="323"/>
                    </a:lnTo>
                    <a:lnTo>
                      <a:pt x="384" y="330"/>
                    </a:lnTo>
                    <a:lnTo>
                      <a:pt x="376" y="335"/>
                    </a:lnTo>
                    <a:lnTo>
                      <a:pt x="372" y="341"/>
                    </a:lnTo>
                    <a:lnTo>
                      <a:pt x="366" y="345"/>
                    </a:lnTo>
                    <a:lnTo>
                      <a:pt x="361" y="352"/>
                    </a:lnTo>
                    <a:lnTo>
                      <a:pt x="357" y="357"/>
                    </a:lnTo>
                    <a:lnTo>
                      <a:pt x="351" y="364"/>
                    </a:lnTo>
                    <a:lnTo>
                      <a:pt x="346" y="367"/>
                    </a:lnTo>
                    <a:lnTo>
                      <a:pt x="342" y="375"/>
                    </a:lnTo>
                    <a:lnTo>
                      <a:pt x="335" y="379"/>
                    </a:lnTo>
                    <a:lnTo>
                      <a:pt x="330" y="386"/>
                    </a:lnTo>
                    <a:lnTo>
                      <a:pt x="327" y="391"/>
                    </a:lnTo>
                    <a:lnTo>
                      <a:pt x="320" y="397"/>
                    </a:lnTo>
                    <a:lnTo>
                      <a:pt x="315" y="401"/>
                    </a:lnTo>
                    <a:lnTo>
                      <a:pt x="309" y="407"/>
                    </a:lnTo>
                    <a:lnTo>
                      <a:pt x="305" y="413"/>
                    </a:lnTo>
                    <a:lnTo>
                      <a:pt x="297" y="420"/>
                    </a:lnTo>
                    <a:lnTo>
                      <a:pt x="294" y="423"/>
                    </a:lnTo>
                    <a:lnTo>
                      <a:pt x="290" y="429"/>
                    </a:lnTo>
                    <a:lnTo>
                      <a:pt x="282" y="435"/>
                    </a:lnTo>
                    <a:lnTo>
                      <a:pt x="278" y="439"/>
                    </a:lnTo>
                    <a:lnTo>
                      <a:pt x="274" y="444"/>
                    </a:lnTo>
                    <a:lnTo>
                      <a:pt x="267" y="451"/>
                    </a:lnTo>
                    <a:lnTo>
                      <a:pt x="261" y="456"/>
                    </a:lnTo>
                    <a:lnTo>
                      <a:pt x="257" y="463"/>
                    </a:lnTo>
                    <a:lnTo>
                      <a:pt x="252" y="466"/>
                    </a:lnTo>
                    <a:lnTo>
                      <a:pt x="245" y="473"/>
                    </a:lnTo>
                    <a:lnTo>
                      <a:pt x="241" y="478"/>
                    </a:lnTo>
                    <a:lnTo>
                      <a:pt x="236" y="485"/>
                    </a:lnTo>
                    <a:lnTo>
                      <a:pt x="230" y="489"/>
                    </a:lnTo>
                    <a:lnTo>
                      <a:pt x="226" y="494"/>
                    </a:lnTo>
                    <a:lnTo>
                      <a:pt x="221" y="500"/>
                    </a:lnTo>
                    <a:lnTo>
                      <a:pt x="215" y="504"/>
                    </a:lnTo>
                    <a:lnTo>
                      <a:pt x="211" y="512"/>
                    </a:lnTo>
                    <a:lnTo>
                      <a:pt x="203" y="516"/>
                    </a:lnTo>
                    <a:lnTo>
                      <a:pt x="200" y="520"/>
                    </a:lnTo>
                    <a:lnTo>
                      <a:pt x="196" y="528"/>
                    </a:lnTo>
                    <a:lnTo>
                      <a:pt x="188" y="532"/>
                    </a:lnTo>
                    <a:lnTo>
                      <a:pt x="184" y="538"/>
                    </a:lnTo>
                    <a:lnTo>
                      <a:pt x="179" y="543"/>
                    </a:lnTo>
                    <a:lnTo>
                      <a:pt x="175" y="550"/>
                    </a:lnTo>
                    <a:lnTo>
                      <a:pt x="169" y="554"/>
                    </a:lnTo>
                    <a:lnTo>
                      <a:pt x="164" y="560"/>
                    </a:lnTo>
                    <a:lnTo>
                      <a:pt x="160" y="568"/>
                    </a:lnTo>
                    <a:lnTo>
                      <a:pt x="154" y="572"/>
                    </a:lnTo>
                    <a:lnTo>
                      <a:pt x="149" y="576"/>
                    </a:lnTo>
                    <a:lnTo>
                      <a:pt x="145" y="584"/>
                    </a:lnTo>
                    <a:lnTo>
                      <a:pt x="140" y="588"/>
                    </a:lnTo>
                    <a:lnTo>
                      <a:pt x="133" y="594"/>
                    </a:lnTo>
                    <a:lnTo>
                      <a:pt x="130" y="599"/>
                    </a:lnTo>
                    <a:lnTo>
                      <a:pt x="125" y="606"/>
                    </a:lnTo>
                    <a:lnTo>
                      <a:pt x="118" y="612"/>
                    </a:lnTo>
                    <a:lnTo>
                      <a:pt x="114" y="616"/>
                    </a:lnTo>
                    <a:lnTo>
                      <a:pt x="109" y="624"/>
                    </a:lnTo>
                    <a:lnTo>
                      <a:pt x="106" y="628"/>
                    </a:lnTo>
                    <a:lnTo>
                      <a:pt x="99" y="635"/>
                    </a:lnTo>
                    <a:lnTo>
                      <a:pt x="94" y="641"/>
                    </a:lnTo>
                    <a:lnTo>
                      <a:pt x="90" y="646"/>
                    </a:lnTo>
                    <a:lnTo>
                      <a:pt x="85" y="653"/>
                    </a:lnTo>
                    <a:lnTo>
                      <a:pt x="81" y="659"/>
                    </a:lnTo>
                    <a:lnTo>
                      <a:pt x="78" y="666"/>
                    </a:lnTo>
                    <a:lnTo>
                      <a:pt x="70" y="669"/>
                    </a:lnTo>
                    <a:lnTo>
                      <a:pt x="61" y="674"/>
                    </a:lnTo>
                    <a:lnTo>
                      <a:pt x="57" y="675"/>
                    </a:lnTo>
                    <a:lnTo>
                      <a:pt x="51" y="678"/>
                    </a:lnTo>
                    <a:lnTo>
                      <a:pt x="46" y="682"/>
                    </a:lnTo>
                    <a:lnTo>
                      <a:pt x="42" y="684"/>
                    </a:lnTo>
                    <a:lnTo>
                      <a:pt x="36" y="687"/>
                    </a:lnTo>
                    <a:lnTo>
                      <a:pt x="29" y="689"/>
                    </a:lnTo>
                    <a:lnTo>
                      <a:pt x="24" y="691"/>
                    </a:lnTo>
                    <a:lnTo>
                      <a:pt x="20" y="696"/>
                    </a:lnTo>
                    <a:lnTo>
                      <a:pt x="11" y="700"/>
                    </a:lnTo>
                    <a:lnTo>
                      <a:pt x="6" y="705"/>
                    </a:lnTo>
                    <a:lnTo>
                      <a:pt x="3" y="714"/>
                    </a:lnTo>
                    <a:lnTo>
                      <a:pt x="3" y="722"/>
                    </a:lnTo>
                    <a:lnTo>
                      <a:pt x="0" y="731"/>
                    </a:lnTo>
                    <a:lnTo>
                      <a:pt x="0" y="740"/>
                    </a:lnTo>
                    <a:lnTo>
                      <a:pt x="5" y="740"/>
                    </a:lnTo>
                    <a:lnTo>
                      <a:pt x="11" y="740"/>
                    </a:lnTo>
                    <a:lnTo>
                      <a:pt x="15" y="738"/>
                    </a:lnTo>
                    <a:lnTo>
                      <a:pt x="20" y="738"/>
                    </a:lnTo>
                    <a:lnTo>
                      <a:pt x="27" y="738"/>
                    </a:lnTo>
                    <a:lnTo>
                      <a:pt x="31" y="736"/>
                    </a:lnTo>
                    <a:lnTo>
                      <a:pt x="36" y="736"/>
                    </a:lnTo>
                    <a:lnTo>
                      <a:pt x="42" y="734"/>
                    </a:lnTo>
                    <a:lnTo>
                      <a:pt x="51" y="730"/>
                    </a:lnTo>
                    <a:lnTo>
                      <a:pt x="61" y="725"/>
                    </a:lnTo>
                    <a:lnTo>
                      <a:pt x="70" y="721"/>
                    </a:lnTo>
                    <a:lnTo>
                      <a:pt x="79" y="715"/>
                    </a:lnTo>
                    <a:lnTo>
                      <a:pt x="88" y="709"/>
                    </a:lnTo>
                    <a:lnTo>
                      <a:pt x="97" y="702"/>
                    </a:lnTo>
                    <a:lnTo>
                      <a:pt x="106" y="696"/>
                    </a:lnTo>
                    <a:lnTo>
                      <a:pt x="114" y="689"/>
                    </a:lnTo>
                    <a:lnTo>
                      <a:pt x="121" y="680"/>
                    </a:lnTo>
                    <a:lnTo>
                      <a:pt x="130" y="671"/>
                    </a:lnTo>
                    <a:lnTo>
                      <a:pt x="136" y="662"/>
                    </a:lnTo>
                    <a:lnTo>
                      <a:pt x="145" y="655"/>
                    </a:lnTo>
                    <a:lnTo>
                      <a:pt x="151" y="644"/>
                    </a:lnTo>
                    <a:lnTo>
                      <a:pt x="158" y="637"/>
                    </a:lnTo>
                    <a:lnTo>
                      <a:pt x="164" y="628"/>
                    </a:lnTo>
                    <a:lnTo>
                      <a:pt x="173" y="619"/>
                    </a:lnTo>
                    <a:lnTo>
                      <a:pt x="179" y="609"/>
                    </a:lnTo>
                    <a:lnTo>
                      <a:pt x="187" y="599"/>
                    </a:lnTo>
                    <a:lnTo>
                      <a:pt x="193" y="590"/>
                    </a:lnTo>
                    <a:lnTo>
                      <a:pt x="202" y="584"/>
                    </a:lnTo>
                    <a:lnTo>
                      <a:pt x="208" y="572"/>
                    </a:lnTo>
                    <a:lnTo>
                      <a:pt x="215" y="563"/>
                    </a:lnTo>
                    <a:lnTo>
                      <a:pt x="224" y="554"/>
                    </a:lnTo>
                    <a:lnTo>
                      <a:pt x="230" y="547"/>
                    </a:lnTo>
                    <a:lnTo>
                      <a:pt x="236" y="538"/>
                    </a:lnTo>
                    <a:lnTo>
                      <a:pt x="245" y="532"/>
                    </a:lnTo>
                    <a:lnTo>
                      <a:pt x="252" y="525"/>
                    </a:lnTo>
                    <a:lnTo>
                      <a:pt x="261" y="520"/>
                    </a:lnTo>
                    <a:lnTo>
                      <a:pt x="267" y="513"/>
                    </a:lnTo>
                    <a:lnTo>
                      <a:pt x="274" y="504"/>
                    </a:lnTo>
                    <a:lnTo>
                      <a:pt x="281" y="498"/>
                    </a:lnTo>
                    <a:lnTo>
                      <a:pt x="287" y="494"/>
                    </a:lnTo>
                    <a:lnTo>
                      <a:pt x="291" y="487"/>
                    </a:lnTo>
                    <a:lnTo>
                      <a:pt x="297" y="480"/>
                    </a:lnTo>
                    <a:lnTo>
                      <a:pt x="305" y="473"/>
                    </a:lnTo>
                    <a:lnTo>
                      <a:pt x="311" y="466"/>
                    </a:lnTo>
                    <a:lnTo>
                      <a:pt x="318" y="460"/>
                    </a:lnTo>
                    <a:lnTo>
                      <a:pt x="324" y="453"/>
                    </a:lnTo>
                    <a:lnTo>
                      <a:pt x="329" y="447"/>
                    </a:lnTo>
                    <a:lnTo>
                      <a:pt x="335" y="442"/>
                    </a:lnTo>
                    <a:lnTo>
                      <a:pt x="342" y="435"/>
                    </a:lnTo>
                    <a:lnTo>
                      <a:pt x="348" y="429"/>
                    </a:lnTo>
                    <a:lnTo>
                      <a:pt x="355" y="422"/>
                    </a:lnTo>
                    <a:lnTo>
                      <a:pt x="361" y="417"/>
                    </a:lnTo>
                    <a:lnTo>
                      <a:pt x="369" y="410"/>
                    </a:lnTo>
                    <a:lnTo>
                      <a:pt x="372" y="404"/>
                    </a:lnTo>
                    <a:lnTo>
                      <a:pt x="379" y="397"/>
                    </a:lnTo>
                    <a:lnTo>
                      <a:pt x="385" y="391"/>
                    </a:lnTo>
                    <a:lnTo>
                      <a:pt x="393" y="383"/>
                    </a:lnTo>
                    <a:lnTo>
                      <a:pt x="399" y="379"/>
                    </a:lnTo>
                    <a:lnTo>
                      <a:pt x="405" y="373"/>
                    </a:lnTo>
                    <a:lnTo>
                      <a:pt x="412" y="366"/>
                    </a:lnTo>
                    <a:lnTo>
                      <a:pt x="416" y="358"/>
                    </a:lnTo>
                    <a:lnTo>
                      <a:pt x="423" y="354"/>
                    </a:lnTo>
                    <a:lnTo>
                      <a:pt x="432" y="348"/>
                    </a:lnTo>
                    <a:lnTo>
                      <a:pt x="438" y="341"/>
                    </a:lnTo>
                    <a:lnTo>
                      <a:pt x="442" y="336"/>
                    </a:lnTo>
                    <a:lnTo>
                      <a:pt x="449" y="330"/>
                    </a:lnTo>
                    <a:lnTo>
                      <a:pt x="455" y="323"/>
                    </a:lnTo>
                    <a:lnTo>
                      <a:pt x="463" y="318"/>
                    </a:lnTo>
                    <a:lnTo>
                      <a:pt x="469" y="311"/>
                    </a:lnTo>
                    <a:lnTo>
                      <a:pt x="475" y="305"/>
                    </a:lnTo>
                    <a:lnTo>
                      <a:pt x="482" y="298"/>
                    </a:lnTo>
                    <a:lnTo>
                      <a:pt x="488" y="294"/>
                    </a:lnTo>
                    <a:lnTo>
                      <a:pt x="493" y="287"/>
                    </a:lnTo>
                    <a:lnTo>
                      <a:pt x="499" y="280"/>
                    </a:lnTo>
                    <a:lnTo>
                      <a:pt x="506" y="274"/>
                    </a:lnTo>
                    <a:lnTo>
                      <a:pt x="512" y="270"/>
                    </a:lnTo>
                    <a:lnTo>
                      <a:pt x="518" y="262"/>
                    </a:lnTo>
                    <a:lnTo>
                      <a:pt x="524" y="255"/>
                    </a:lnTo>
                    <a:lnTo>
                      <a:pt x="530" y="251"/>
                    </a:lnTo>
                    <a:lnTo>
                      <a:pt x="536" y="245"/>
                    </a:lnTo>
                    <a:lnTo>
                      <a:pt x="543" y="237"/>
                    </a:lnTo>
                    <a:lnTo>
                      <a:pt x="549" y="233"/>
                    </a:lnTo>
                    <a:lnTo>
                      <a:pt x="557" y="227"/>
                    </a:lnTo>
                    <a:lnTo>
                      <a:pt x="563" y="220"/>
                    </a:lnTo>
                    <a:lnTo>
                      <a:pt x="567" y="214"/>
                    </a:lnTo>
                    <a:lnTo>
                      <a:pt x="573" y="208"/>
                    </a:lnTo>
                    <a:lnTo>
                      <a:pt x="581" y="202"/>
                    </a:lnTo>
                    <a:lnTo>
                      <a:pt x="587" y="195"/>
                    </a:lnTo>
                    <a:lnTo>
                      <a:pt x="593" y="190"/>
                    </a:lnTo>
                    <a:lnTo>
                      <a:pt x="597" y="184"/>
                    </a:lnTo>
                    <a:lnTo>
                      <a:pt x="605" y="180"/>
                    </a:lnTo>
                    <a:lnTo>
                      <a:pt x="611" y="173"/>
                    </a:lnTo>
                    <a:lnTo>
                      <a:pt x="618" y="165"/>
                    </a:lnTo>
                    <a:lnTo>
                      <a:pt x="624" y="161"/>
                    </a:lnTo>
                    <a:lnTo>
                      <a:pt x="630" y="155"/>
                    </a:lnTo>
                    <a:lnTo>
                      <a:pt x="637" y="150"/>
                    </a:lnTo>
                    <a:lnTo>
                      <a:pt x="642" y="143"/>
                    </a:lnTo>
                    <a:lnTo>
                      <a:pt x="648" y="137"/>
                    </a:lnTo>
                    <a:lnTo>
                      <a:pt x="654" y="133"/>
                    </a:lnTo>
                    <a:lnTo>
                      <a:pt x="661" y="125"/>
                    </a:lnTo>
                    <a:lnTo>
                      <a:pt x="666" y="116"/>
                    </a:lnTo>
                    <a:lnTo>
                      <a:pt x="670" y="109"/>
                    </a:lnTo>
                    <a:lnTo>
                      <a:pt x="676" y="100"/>
                    </a:lnTo>
                    <a:lnTo>
                      <a:pt x="685" y="94"/>
                    </a:lnTo>
                    <a:lnTo>
                      <a:pt x="694" y="85"/>
                    </a:lnTo>
                    <a:lnTo>
                      <a:pt x="703" y="78"/>
                    </a:lnTo>
                    <a:lnTo>
                      <a:pt x="712" y="69"/>
                    </a:lnTo>
                    <a:lnTo>
                      <a:pt x="720" y="62"/>
                    </a:lnTo>
                    <a:lnTo>
                      <a:pt x="729" y="53"/>
                    </a:lnTo>
                    <a:lnTo>
                      <a:pt x="736" y="47"/>
                    </a:lnTo>
                    <a:lnTo>
                      <a:pt x="740" y="38"/>
                    </a:lnTo>
                    <a:lnTo>
                      <a:pt x="745" y="31"/>
                    </a:lnTo>
                    <a:lnTo>
                      <a:pt x="746" y="22"/>
                    </a:lnTo>
                    <a:lnTo>
                      <a:pt x="746" y="16"/>
                    </a:lnTo>
                    <a:lnTo>
                      <a:pt x="742" y="6"/>
                    </a:lnTo>
                    <a:lnTo>
                      <a:pt x="736" y="0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579438" y="2027238"/>
                <a:ext cx="34925" cy="55563"/>
              </a:xfrm>
              <a:custGeom>
                <a:avLst/>
                <a:gdLst/>
                <a:ahLst/>
                <a:cxnLst>
                  <a:cxn ang="0">
                    <a:pos x="88" y="3"/>
                  </a:cxn>
                  <a:cxn ang="0">
                    <a:pos x="79" y="0"/>
                  </a:cxn>
                  <a:cxn ang="0">
                    <a:pos x="69" y="0"/>
                  </a:cxn>
                  <a:cxn ang="0">
                    <a:pos x="60" y="3"/>
                  </a:cxn>
                  <a:cxn ang="0">
                    <a:pos x="51" y="7"/>
                  </a:cxn>
                  <a:cxn ang="0">
                    <a:pos x="42" y="9"/>
                  </a:cxn>
                  <a:cxn ang="0">
                    <a:pos x="36" y="16"/>
                  </a:cxn>
                  <a:cxn ang="0">
                    <a:pos x="27" y="22"/>
                  </a:cxn>
                  <a:cxn ang="0">
                    <a:pos x="21" y="32"/>
                  </a:cxn>
                  <a:cxn ang="0">
                    <a:pos x="14" y="38"/>
                  </a:cxn>
                  <a:cxn ang="0">
                    <a:pos x="9" y="47"/>
                  </a:cxn>
                  <a:cxn ang="0">
                    <a:pos x="5" y="56"/>
                  </a:cxn>
                  <a:cxn ang="0">
                    <a:pos x="3" y="68"/>
                  </a:cxn>
                  <a:cxn ang="0">
                    <a:pos x="0" y="77"/>
                  </a:cxn>
                  <a:cxn ang="0">
                    <a:pos x="0" y="88"/>
                  </a:cxn>
                  <a:cxn ang="0">
                    <a:pos x="0" y="93"/>
                  </a:cxn>
                  <a:cxn ang="0">
                    <a:pos x="0" y="99"/>
                  </a:cxn>
                  <a:cxn ang="0">
                    <a:pos x="3" y="103"/>
                  </a:cxn>
                  <a:cxn ang="0">
                    <a:pos x="5" y="110"/>
                  </a:cxn>
                  <a:cxn ang="0">
                    <a:pos x="9" y="118"/>
                  </a:cxn>
                  <a:cxn ang="0">
                    <a:pos x="14" y="124"/>
                  </a:cxn>
                  <a:cxn ang="0">
                    <a:pos x="18" y="128"/>
                  </a:cxn>
                  <a:cxn ang="0">
                    <a:pos x="21" y="133"/>
                  </a:cxn>
                  <a:cxn ang="0">
                    <a:pos x="22" y="140"/>
                  </a:cxn>
                  <a:cxn ang="0">
                    <a:pos x="27" y="144"/>
                  </a:cxn>
                  <a:cxn ang="0">
                    <a:pos x="36" y="140"/>
                  </a:cxn>
                  <a:cxn ang="0">
                    <a:pos x="42" y="133"/>
                  </a:cxn>
                  <a:cxn ang="0">
                    <a:pos x="45" y="125"/>
                  </a:cxn>
                  <a:cxn ang="0">
                    <a:pos x="49" y="122"/>
                  </a:cxn>
                  <a:cxn ang="0">
                    <a:pos x="49" y="112"/>
                  </a:cxn>
                  <a:cxn ang="0">
                    <a:pos x="51" y="106"/>
                  </a:cxn>
                  <a:cxn ang="0">
                    <a:pos x="49" y="97"/>
                  </a:cxn>
                  <a:cxn ang="0">
                    <a:pos x="49" y="90"/>
                  </a:cxn>
                  <a:cxn ang="0">
                    <a:pos x="49" y="81"/>
                  </a:cxn>
                  <a:cxn ang="0">
                    <a:pos x="49" y="75"/>
                  </a:cxn>
                  <a:cxn ang="0">
                    <a:pos x="49" y="68"/>
                  </a:cxn>
                  <a:cxn ang="0">
                    <a:pos x="54" y="63"/>
                  </a:cxn>
                  <a:cxn ang="0">
                    <a:pos x="57" y="56"/>
                  </a:cxn>
                  <a:cxn ang="0">
                    <a:pos x="64" y="54"/>
                  </a:cxn>
                  <a:cxn ang="0">
                    <a:pos x="66" y="52"/>
                  </a:cxn>
                  <a:cxn ang="0">
                    <a:pos x="70" y="52"/>
                  </a:cxn>
                  <a:cxn ang="0">
                    <a:pos x="78" y="50"/>
                  </a:cxn>
                  <a:cxn ang="0">
                    <a:pos x="84" y="50"/>
                  </a:cxn>
                  <a:cxn ang="0">
                    <a:pos x="84" y="45"/>
                  </a:cxn>
                  <a:cxn ang="0">
                    <a:pos x="85" y="41"/>
                  </a:cxn>
                  <a:cxn ang="0">
                    <a:pos x="88" y="32"/>
                  </a:cxn>
                  <a:cxn ang="0">
                    <a:pos x="88" y="25"/>
                  </a:cxn>
                  <a:cxn ang="0">
                    <a:pos x="88" y="19"/>
                  </a:cxn>
                  <a:cxn ang="0">
                    <a:pos x="90" y="12"/>
                  </a:cxn>
                  <a:cxn ang="0">
                    <a:pos x="88" y="4"/>
                  </a:cxn>
                  <a:cxn ang="0">
                    <a:pos x="88" y="3"/>
                  </a:cxn>
                  <a:cxn ang="0">
                    <a:pos x="88" y="3"/>
                  </a:cxn>
                </a:cxnLst>
                <a:rect l="0" t="0" r="r" b="b"/>
                <a:pathLst>
                  <a:path w="90" h="144">
                    <a:moveTo>
                      <a:pt x="88" y="3"/>
                    </a:moveTo>
                    <a:lnTo>
                      <a:pt x="79" y="0"/>
                    </a:lnTo>
                    <a:lnTo>
                      <a:pt x="69" y="0"/>
                    </a:lnTo>
                    <a:lnTo>
                      <a:pt x="60" y="3"/>
                    </a:lnTo>
                    <a:lnTo>
                      <a:pt x="51" y="7"/>
                    </a:lnTo>
                    <a:lnTo>
                      <a:pt x="42" y="9"/>
                    </a:lnTo>
                    <a:lnTo>
                      <a:pt x="36" y="16"/>
                    </a:lnTo>
                    <a:lnTo>
                      <a:pt x="27" y="22"/>
                    </a:lnTo>
                    <a:lnTo>
                      <a:pt x="21" y="32"/>
                    </a:lnTo>
                    <a:lnTo>
                      <a:pt x="14" y="38"/>
                    </a:lnTo>
                    <a:lnTo>
                      <a:pt x="9" y="47"/>
                    </a:lnTo>
                    <a:lnTo>
                      <a:pt x="5" y="56"/>
                    </a:lnTo>
                    <a:lnTo>
                      <a:pt x="3" y="68"/>
                    </a:lnTo>
                    <a:lnTo>
                      <a:pt x="0" y="77"/>
                    </a:lnTo>
                    <a:lnTo>
                      <a:pt x="0" y="88"/>
                    </a:lnTo>
                    <a:lnTo>
                      <a:pt x="0" y="93"/>
                    </a:lnTo>
                    <a:lnTo>
                      <a:pt x="0" y="99"/>
                    </a:lnTo>
                    <a:lnTo>
                      <a:pt x="3" y="103"/>
                    </a:lnTo>
                    <a:lnTo>
                      <a:pt x="5" y="110"/>
                    </a:lnTo>
                    <a:lnTo>
                      <a:pt x="9" y="118"/>
                    </a:lnTo>
                    <a:lnTo>
                      <a:pt x="14" y="124"/>
                    </a:lnTo>
                    <a:lnTo>
                      <a:pt x="18" y="128"/>
                    </a:lnTo>
                    <a:lnTo>
                      <a:pt x="21" y="133"/>
                    </a:lnTo>
                    <a:lnTo>
                      <a:pt x="22" y="140"/>
                    </a:lnTo>
                    <a:lnTo>
                      <a:pt x="27" y="144"/>
                    </a:lnTo>
                    <a:lnTo>
                      <a:pt x="36" y="140"/>
                    </a:lnTo>
                    <a:lnTo>
                      <a:pt x="42" y="133"/>
                    </a:lnTo>
                    <a:lnTo>
                      <a:pt x="45" y="125"/>
                    </a:lnTo>
                    <a:lnTo>
                      <a:pt x="49" y="122"/>
                    </a:lnTo>
                    <a:lnTo>
                      <a:pt x="49" y="112"/>
                    </a:lnTo>
                    <a:lnTo>
                      <a:pt x="51" y="106"/>
                    </a:lnTo>
                    <a:lnTo>
                      <a:pt x="49" y="97"/>
                    </a:lnTo>
                    <a:lnTo>
                      <a:pt x="49" y="90"/>
                    </a:lnTo>
                    <a:lnTo>
                      <a:pt x="49" y="81"/>
                    </a:lnTo>
                    <a:lnTo>
                      <a:pt x="49" y="75"/>
                    </a:lnTo>
                    <a:lnTo>
                      <a:pt x="49" y="68"/>
                    </a:lnTo>
                    <a:lnTo>
                      <a:pt x="54" y="63"/>
                    </a:lnTo>
                    <a:lnTo>
                      <a:pt x="57" y="56"/>
                    </a:lnTo>
                    <a:lnTo>
                      <a:pt x="64" y="54"/>
                    </a:lnTo>
                    <a:lnTo>
                      <a:pt x="66" y="52"/>
                    </a:lnTo>
                    <a:lnTo>
                      <a:pt x="70" y="52"/>
                    </a:lnTo>
                    <a:lnTo>
                      <a:pt x="78" y="50"/>
                    </a:lnTo>
                    <a:lnTo>
                      <a:pt x="84" y="50"/>
                    </a:lnTo>
                    <a:lnTo>
                      <a:pt x="84" y="45"/>
                    </a:lnTo>
                    <a:lnTo>
                      <a:pt x="85" y="41"/>
                    </a:lnTo>
                    <a:lnTo>
                      <a:pt x="88" y="32"/>
                    </a:lnTo>
                    <a:lnTo>
                      <a:pt x="88" y="25"/>
                    </a:lnTo>
                    <a:lnTo>
                      <a:pt x="88" y="19"/>
                    </a:lnTo>
                    <a:lnTo>
                      <a:pt x="90" y="12"/>
                    </a:lnTo>
                    <a:lnTo>
                      <a:pt x="88" y="4"/>
                    </a:lnTo>
                    <a:lnTo>
                      <a:pt x="88" y="3"/>
                    </a:lnTo>
                    <a:lnTo>
                      <a:pt x="88" y="3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603251" y="2043113"/>
                <a:ext cx="53975" cy="63500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79" y="7"/>
                  </a:cxn>
                  <a:cxn ang="0">
                    <a:pos x="78" y="20"/>
                  </a:cxn>
                  <a:cxn ang="0">
                    <a:pos x="78" y="34"/>
                  </a:cxn>
                  <a:cxn ang="0">
                    <a:pos x="79" y="50"/>
                  </a:cxn>
                  <a:cxn ang="0">
                    <a:pos x="84" y="63"/>
                  </a:cxn>
                  <a:cxn ang="0">
                    <a:pos x="87" y="76"/>
                  </a:cxn>
                  <a:cxn ang="0">
                    <a:pos x="88" y="88"/>
                  </a:cxn>
                  <a:cxn ang="0">
                    <a:pos x="84" y="97"/>
                  </a:cxn>
                  <a:cxn ang="0">
                    <a:pos x="75" y="107"/>
                  </a:cxn>
                  <a:cxn ang="0">
                    <a:pos x="66" y="112"/>
                  </a:cxn>
                  <a:cxn ang="0">
                    <a:pos x="51" y="98"/>
                  </a:cxn>
                  <a:cxn ang="0">
                    <a:pos x="33" y="82"/>
                  </a:cxn>
                  <a:cxn ang="0">
                    <a:pos x="18" y="69"/>
                  </a:cxn>
                  <a:cxn ang="0">
                    <a:pos x="9" y="75"/>
                  </a:cxn>
                  <a:cxn ang="0">
                    <a:pos x="3" y="90"/>
                  </a:cxn>
                  <a:cxn ang="0">
                    <a:pos x="0" y="106"/>
                  </a:cxn>
                  <a:cxn ang="0">
                    <a:pos x="3" y="119"/>
                  </a:cxn>
                  <a:cxn ang="0">
                    <a:pos x="9" y="131"/>
                  </a:cxn>
                  <a:cxn ang="0">
                    <a:pos x="21" y="141"/>
                  </a:cxn>
                  <a:cxn ang="0">
                    <a:pos x="32" y="148"/>
                  </a:cxn>
                  <a:cxn ang="0">
                    <a:pos x="42" y="153"/>
                  </a:cxn>
                  <a:cxn ang="0">
                    <a:pos x="56" y="157"/>
                  </a:cxn>
                  <a:cxn ang="0">
                    <a:pos x="71" y="159"/>
                  </a:cxn>
                  <a:cxn ang="0">
                    <a:pos x="84" y="159"/>
                  </a:cxn>
                  <a:cxn ang="0">
                    <a:pos x="97" y="155"/>
                  </a:cxn>
                  <a:cxn ang="0">
                    <a:pos x="108" y="150"/>
                  </a:cxn>
                  <a:cxn ang="0">
                    <a:pos x="118" y="144"/>
                  </a:cxn>
                  <a:cxn ang="0">
                    <a:pos x="127" y="135"/>
                  </a:cxn>
                  <a:cxn ang="0">
                    <a:pos x="132" y="123"/>
                  </a:cxn>
                  <a:cxn ang="0">
                    <a:pos x="136" y="110"/>
                  </a:cxn>
                  <a:cxn ang="0">
                    <a:pos x="136" y="94"/>
                  </a:cxn>
                  <a:cxn ang="0">
                    <a:pos x="135" y="81"/>
                  </a:cxn>
                  <a:cxn ang="0">
                    <a:pos x="132" y="67"/>
                  </a:cxn>
                  <a:cxn ang="0">
                    <a:pos x="130" y="56"/>
                  </a:cxn>
                  <a:cxn ang="0">
                    <a:pos x="126" y="45"/>
                  </a:cxn>
                  <a:cxn ang="0">
                    <a:pos x="121" y="34"/>
                  </a:cxn>
                  <a:cxn ang="0">
                    <a:pos x="117" y="20"/>
                  </a:cxn>
                  <a:cxn ang="0">
                    <a:pos x="108" y="11"/>
                  </a:cxn>
                  <a:cxn ang="0">
                    <a:pos x="99" y="2"/>
                  </a:cxn>
                  <a:cxn ang="0">
                    <a:pos x="96" y="0"/>
                  </a:cxn>
                </a:cxnLst>
                <a:rect l="0" t="0" r="r" b="b"/>
                <a:pathLst>
                  <a:path w="136" h="159">
                    <a:moveTo>
                      <a:pt x="96" y="0"/>
                    </a:moveTo>
                    <a:lnTo>
                      <a:pt x="88" y="0"/>
                    </a:lnTo>
                    <a:lnTo>
                      <a:pt x="84" y="4"/>
                    </a:lnTo>
                    <a:lnTo>
                      <a:pt x="79" y="7"/>
                    </a:lnTo>
                    <a:lnTo>
                      <a:pt x="78" y="13"/>
                    </a:lnTo>
                    <a:lnTo>
                      <a:pt x="78" y="20"/>
                    </a:lnTo>
                    <a:lnTo>
                      <a:pt x="78" y="26"/>
                    </a:lnTo>
                    <a:lnTo>
                      <a:pt x="78" y="34"/>
                    </a:lnTo>
                    <a:lnTo>
                      <a:pt x="79" y="42"/>
                    </a:lnTo>
                    <a:lnTo>
                      <a:pt x="79" y="50"/>
                    </a:lnTo>
                    <a:lnTo>
                      <a:pt x="82" y="56"/>
                    </a:lnTo>
                    <a:lnTo>
                      <a:pt x="84" y="63"/>
                    </a:lnTo>
                    <a:lnTo>
                      <a:pt x="87" y="72"/>
                    </a:lnTo>
                    <a:lnTo>
                      <a:pt x="87" y="76"/>
                    </a:lnTo>
                    <a:lnTo>
                      <a:pt x="88" y="82"/>
                    </a:lnTo>
                    <a:lnTo>
                      <a:pt x="88" y="88"/>
                    </a:lnTo>
                    <a:lnTo>
                      <a:pt x="88" y="92"/>
                    </a:lnTo>
                    <a:lnTo>
                      <a:pt x="84" y="97"/>
                    </a:lnTo>
                    <a:lnTo>
                      <a:pt x="79" y="103"/>
                    </a:lnTo>
                    <a:lnTo>
                      <a:pt x="75" y="107"/>
                    </a:lnTo>
                    <a:lnTo>
                      <a:pt x="71" y="116"/>
                    </a:lnTo>
                    <a:lnTo>
                      <a:pt x="66" y="112"/>
                    </a:lnTo>
                    <a:lnTo>
                      <a:pt x="60" y="106"/>
                    </a:lnTo>
                    <a:lnTo>
                      <a:pt x="51" y="98"/>
                    </a:lnTo>
                    <a:lnTo>
                      <a:pt x="42" y="92"/>
                    </a:lnTo>
                    <a:lnTo>
                      <a:pt x="33" y="82"/>
                    </a:lnTo>
                    <a:lnTo>
                      <a:pt x="27" y="76"/>
                    </a:lnTo>
                    <a:lnTo>
                      <a:pt x="18" y="69"/>
                    </a:lnTo>
                    <a:lnTo>
                      <a:pt x="14" y="67"/>
                    </a:lnTo>
                    <a:lnTo>
                      <a:pt x="9" y="75"/>
                    </a:lnTo>
                    <a:lnTo>
                      <a:pt x="8" y="81"/>
                    </a:lnTo>
                    <a:lnTo>
                      <a:pt x="3" y="90"/>
                    </a:lnTo>
                    <a:lnTo>
                      <a:pt x="0" y="98"/>
                    </a:lnTo>
                    <a:lnTo>
                      <a:pt x="0" y="106"/>
                    </a:lnTo>
                    <a:lnTo>
                      <a:pt x="3" y="112"/>
                    </a:lnTo>
                    <a:lnTo>
                      <a:pt x="3" y="119"/>
                    </a:lnTo>
                    <a:lnTo>
                      <a:pt x="8" y="125"/>
                    </a:lnTo>
                    <a:lnTo>
                      <a:pt x="9" y="131"/>
                    </a:lnTo>
                    <a:lnTo>
                      <a:pt x="17" y="135"/>
                    </a:lnTo>
                    <a:lnTo>
                      <a:pt x="21" y="141"/>
                    </a:lnTo>
                    <a:lnTo>
                      <a:pt x="27" y="146"/>
                    </a:lnTo>
                    <a:lnTo>
                      <a:pt x="32" y="148"/>
                    </a:lnTo>
                    <a:lnTo>
                      <a:pt x="36" y="153"/>
                    </a:lnTo>
                    <a:lnTo>
                      <a:pt x="42" y="153"/>
                    </a:lnTo>
                    <a:lnTo>
                      <a:pt x="49" y="157"/>
                    </a:lnTo>
                    <a:lnTo>
                      <a:pt x="56" y="157"/>
                    </a:lnTo>
                    <a:lnTo>
                      <a:pt x="63" y="159"/>
                    </a:lnTo>
                    <a:lnTo>
                      <a:pt x="71" y="159"/>
                    </a:lnTo>
                    <a:lnTo>
                      <a:pt x="78" y="159"/>
                    </a:lnTo>
                    <a:lnTo>
                      <a:pt x="84" y="159"/>
                    </a:lnTo>
                    <a:lnTo>
                      <a:pt x="90" y="157"/>
                    </a:lnTo>
                    <a:lnTo>
                      <a:pt x="97" y="155"/>
                    </a:lnTo>
                    <a:lnTo>
                      <a:pt x="103" y="155"/>
                    </a:lnTo>
                    <a:lnTo>
                      <a:pt x="108" y="150"/>
                    </a:lnTo>
                    <a:lnTo>
                      <a:pt x="115" y="148"/>
                    </a:lnTo>
                    <a:lnTo>
                      <a:pt x="118" y="144"/>
                    </a:lnTo>
                    <a:lnTo>
                      <a:pt x="123" y="141"/>
                    </a:lnTo>
                    <a:lnTo>
                      <a:pt x="127" y="135"/>
                    </a:lnTo>
                    <a:lnTo>
                      <a:pt x="130" y="128"/>
                    </a:lnTo>
                    <a:lnTo>
                      <a:pt x="132" y="123"/>
                    </a:lnTo>
                    <a:lnTo>
                      <a:pt x="136" y="116"/>
                    </a:lnTo>
                    <a:lnTo>
                      <a:pt x="136" y="110"/>
                    </a:lnTo>
                    <a:lnTo>
                      <a:pt x="136" y="103"/>
                    </a:lnTo>
                    <a:lnTo>
                      <a:pt x="136" y="94"/>
                    </a:lnTo>
                    <a:lnTo>
                      <a:pt x="136" y="88"/>
                    </a:lnTo>
                    <a:lnTo>
                      <a:pt x="135" y="81"/>
                    </a:lnTo>
                    <a:lnTo>
                      <a:pt x="132" y="75"/>
                    </a:lnTo>
                    <a:lnTo>
                      <a:pt x="132" y="67"/>
                    </a:lnTo>
                    <a:lnTo>
                      <a:pt x="130" y="63"/>
                    </a:lnTo>
                    <a:lnTo>
                      <a:pt x="130" y="56"/>
                    </a:lnTo>
                    <a:lnTo>
                      <a:pt x="127" y="51"/>
                    </a:lnTo>
                    <a:lnTo>
                      <a:pt x="126" y="45"/>
                    </a:lnTo>
                    <a:lnTo>
                      <a:pt x="126" y="38"/>
                    </a:lnTo>
                    <a:lnTo>
                      <a:pt x="121" y="34"/>
                    </a:lnTo>
                    <a:lnTo>
                      <a:pt x="118" y="26"/>
                    </a:lnTo>
                    <a:lnTo>
                      <a:pt x="117" y="20"/>
                    </a:lnTo>
                    <a:lnTo>
                      <a:pt x="115" y="16"/>
                    </a:lnTo>
                    <a:lnTo>
                      <a:pt x="108" y="11"/>
                    </a:lnTo>
                    <a:lnTo>
                      <a:pt x="106" y="7"/>
                    </a:lnTo>
                    <a:lnTo>
                      <a:pt x="99" y="2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512763" y="2438400"/>
                <a:ext cx="65088" cy="71438"/>
              </a:xfrm>
              <a:custGeom>
                <a:avLst/>
                <a:gdLst/>
                <a:ahLst/>
                <a:cxnLst>
                  <a:cxn ang="0">
                    <a:pos x="57" y="5"/>
                  </a:cxn>
                  <a:cxn ang="0">
                    <a:pos x="44" y="12"/>
                  </a:cxn>
                  <a:cxn ang="0">
                    <a:pos x="30" y="24"/>
                  </a:cxn>
                  <a:cxn ang="0">
                    <a:pos x="18" y="37"/>
                  </a:cxn>
                  <a:cxn ang="0">
                    <a:pos x="7" y="50"/>
                  </a:cxn>
                  <a:cxn ang="0">
                    <a:pos x="0" y="64"/>
                  </a:cxn>
                  <a:cxn ang="0">
                    <a:pos x="0" y="77"/>
                  </a:cxn>
                  <a:cxn ang="0">
                    <a:pos x="7" y="90"/>
                  </a:cxn>
                  <a:cxn ang="0">
                    <a:pos x="23" y="103"/>
                  </a:cxn>
                  <a:cxn ang="0">
                    <a:pos x="33" y="120"/>
                  </a:cxn>
                  <a:cxn ang="0">
                    <a:pos x="47" y="136"/>
                  </a:cxn>
                  <a:cxn ang="0">
                    <a:pos x="62" y="153"/>
                  </a:cxn>
                  <a:cxn ang="0">
                    <a:pos x="77" y="167"/>
                  </a:cxn>
                  <a:cxn ang="0">
                    <a:pos x="93" y="176"/>
                  </a:cxn>
                  <a:cxn ang="0">
                    <a:pos x="109" y="177"/>
                  </a:cxn>
                  <a:cxn ang="0">
                    <a:pos x="127" y="171"/>
                  </a:cxn>
                  <a:cxn ang="0">
                    <a:pos x="141" y="160"/>
                  </a:cxn>
                  <a:cxn ang="0">
                    <a:pos x="151" y="153"/>
                  </a:cxn>
                  <a:cxn ang="0">
                    <a:pos x="162" y="142"/>
                  </a:cxn>
                  <a:cxn ang="0">
                    <a:pos x="165" y="127"/>
                  </a:cxn>
                  <a:cxn ang="0">
                    <a:pos x="162" y="115"/>
                  </a:cxn>
                  <a:cxn ang="0">
                    <a:pos x="157" y="103"/>
                  </a:cxn>
                  <a:cxn ang="0">
                    <a:pos x="154" y="93"/>
                  </a:cxn>
                  <a:cxn ang="0">
                    <a:pos x="147" y="81"/>
                  </a:cxn>
                  <a:cxn ang="0">
                    <a:pos x="138" y="70"/>
                  </a:cxn>
                  <a:cxn ang="0">
                    <a:pos x="129" y="59"/>
                  </a:cxn>
                  <a:cxn ang="0">
                    <a:pos x="121" y="47"/>
                  </a:cxn>
                  <a:cxn ang="0">
                    <a:pos x="105" y="34"/>
                  </a:cxn>
                  <a:cxn ang="0">
                    <a:pos x="86" y="21"/>
                  </a:cxn>
                  <a:cxn ang="0">
                    <a:pos x="75" y="12"/>
                  </a:cxn>
                  <a:cxn ang="0">
                    <a:pos x="66" y="5"/>
                  </a:cxn>
                  <a:cxn ang="0">
                    <a:pos x="63" y="0"/>
                  </a:cxn>
                </a:cxnLst>
                <a:rect l="0" t="0" r="r" b="b"/>
                <a:pathLst>
                  <a:path w="165" h="177">
                    <a:moveTo>
                      <a:pt x="63" y="0"/>
                    </a:moveTo>
                    <a:lnTo>
                      <a:pt x="57" y="5"/>
                    </a:lnTo>
                    <a:lnTo>
                      <a:pt x="51" y="7"/>
                    </a:lnTo>
                    <a:lnTo>
                      <a:pt x="44" y="12"/>
                    </a:lnTo>
                    <a:lnTo>
                      <a:pt x="38" y="18"/>
                    </a:lnTo>
                    <a:lnTo>
                      <a:pt x="30" y="24"/>
                    </a:lnTo>
                    <a:lnTo>
                      <a:pt x="24" y="30"/>
                    </a:lnTo>
                    <a:lnTo>
                      <a:pt x="18" y="37"/>
                    </a:lnTo>
                    <a:lnTo>
                      <a:pt x="14" y="43"/>
                    </a:lnTo>
                    <a:lnTo>
                      <a:pt x="7" y="50"/>
                    </a:lnTo>
                    <a:lnTo>
                      <a:pt x="5" y="56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77"/>
                    </a:lnTo>
                    <a:lnTo>
                      <a:pt x="5" y="84"/>
                    </a:lnTo>
                    <a:lnTo>
                      <a:pt x="7" y="90"/>
                    </a:lnTo>
                    <a:lnTo>
                      <a:pt x="15" y="97"/>
                    </a:lnTo>
                    <a:lnTo>
                      <a:pt x="23" y="103"/>
                    </a:lnTo>
                    <a:lnTo>
                      <a:pt x="27" y="112"/>
                    </a:lnTo>
                    <a:lnTo>
                      <a:pt x="33" y="120"/>
                    </a:lnTo>
                    <a:lnTo>
                      <a:pt x="39" y="128"/>
                    </a:lnTo>
                    <a:lnTo>
                      <a:pt x="47" y="136"/>
                    </a:lnTo>
                    <a:lnTo>
                      <a:pt x="54" y="143"/>
                    </a:lnTo>
                    <a:lnTo>
                      <a:pt x="62" y="153"/>
                    </a:lnTo>
                    <a:lnTo>
                      <a:pt x="70" y="162"/>
                    </a:lnTo>
                    <a:lnTo>
                      <a:pt x="77" y="167"/>
                    </a:lnTo>
                    <a:lnTo>
                      <a:pt x="84" y="173"/>
                    </a:lnTo>
                    <a:lnTo>
                      <a:pt x="93" y="176"/>
                    </a:lnTo>
                    <a:lnTo>
                      <a:pt x="101" y="177"/>
                    </a:lnTo>
                    <a:lnTo>
                      <a:pt x="109" y="177"/>
                    </a:lnTo>
                    <a:lnTo>
                      <a:pt x="118" y="176"/>
                    </a:lnTo>
                    <a:lnTo>
                      <a:pt x="127" y="171"/>
                    </a:lnTo>
                    <a:lnTo>
                      <a:pt x="136" y="164"/>
                    </a:lnTo>
                    <a:lnTo>
                      <a:pt x="141" y="160"/>
                    </a:lnTo>
                    <a:lnTo>
                      <a:pt x="147" y="158"/>
                    </a:lnTo>
                    <a:lnTo>
                      <a:pt x="151" y="153"/>
                    </a:lnTo>
                    <a:lnTo>
                      <a:pt x="156" y="151"/>
                    </a:lnTo>
                    <a:lnTo>
                      <a:pt x="162" y="142"/>
                    </a:lnTo>
                    <a:lnTo>
                      <a:pt x="165" y="133"/>
                    </a:lnTo>
                    <a:lnTo>
                      <a:pt x="165" y="127"/>
                    </a:lnTo>
                    <a:lnTo>
                      <a:pt x="165" y="120"/>
                    </a:lnTo>
                    <a:lnTo>
                      <a:pt x="162" y="115"/>
                    </a:lnTo>
                    <a:lnTo>
                      <a:pt x="162" y="111"/>
                    </a:lnTo>
                    <a:lnTo>
                      <a:pt x="157" y="103"/>
                    </a:lnTo>
                    <a:lnTo>
                      <a:pt x="156" y="97"/>
                    </a:lnTo>
                    <a:lnTo>
                      <a:pt x="154" y="93"/>
                    </a:lnTo>
                    <a:lnTo>
                      <a:pt x="151" y="87"/>
                    </a:lnTo>
                    <a:lnTo>
                      <a:pt x="147" y="81"/>
                    </a:lnTo>
                    <a:lnTo>
                      <a:pt x="142" y="74"/>
                    </a:lnTo>
                    <a:lnTo>
                      <a:pt x="138" y="70"/>
                    </a:lnTo>
                    <a:lnTo>
                      <a:pt x="133" y="64"/>
                    </a:lnTo>
                    <a:lnTo>
                      <a:pt x="129" y="59"/>
                    </a:lnTo>
                    <a:lnTo>
                      <a:pt x="126" y="52"/>
                    </a:lnTo>
                    <a:lnTo>
                      <a:pt x="121" y="47"/>
                    </a:lnTo>
                    <a:lnTo>
                      <a:pt x="117" y="43"/>
                    </a:lnTo>
                    <a:lnTo>
                      <a:pt x="105" y="34"/>
                    </a:lnTo>
                    <a:lnTo>
                      <a:pt x="96" y="27"/>
                    </a:lnTo>
                    <a:lnTo>
                      <a:pt x="86" y="21"/>
                    </a:lnTo>
                    <a:lnTo>
                      <a:pt x="79" y="18"/>
                    </a:lnTo>
                    <a:lnTo>
                      <a:pt x="75" y="12"/>
                    </a:lnTo>
                    <a:lnTo>
                      <a:pt x="70" y="9"/>
                    </a:lnTo>
                    <a:lnTo>
                      <a:pt x="66" y="5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8505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522288" y="2387600"/>
                <a:ext cx="49213" cy="73025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1" y="45"/>
                  </a:cxn>
                  <a:cxn ang="0">
                    <a:pos x="7" y="61"/>
                  </a:cxn>
                  <a:cxn ang="0">
                    <a:pos x="15" y="73"/>
                  </a:cxn>
                  <a:cxn ang="0">
                    <a:pos x="21" y="81"/>
                  </a:cxn>
                  <a:cxn ang="0">
                    <a:pos x="28" y="92"/>
                  </a:cxn>
                  <a:cxn ang="0">
                    <a:pos x="31" y="104"/>
                  </a:cxn>
                  <a:cxn ang="0">
                    <a:pos x="37" y="114"/>
                  </a:cxn>
                  <a:cxn ang="0">
                    <a:pos x="39" y="126"/>
                  </a:cxn>
                  <a:cxn ang="0">
                    <a:pos x="39" y="137"/>
                  </a:cxn>
                  <a:cxn ang="0">
                    <a:pos x="37" y="148"/>
                  </a:cxn>
                  <a:cxn ang="0">
                    <a:pos x="30" y="160"/>
                  </a:cxn>
                  <a:cxn ang="0">
                    <a:pos x="31" y="171"/>
                  </a:cxn>
                  <a:cxn ang="0">
                    <a:pos x="45" y="180"/>
                  </a:cxn>
                  <a:cxn ang="0">
                    <a:pos x="61" y="176"/>
                  </a:cxn>
                  <a:cxn ang="0">
                    <a:pos x="80" y="157"/>
                  </a:cxn>
                  <a:cxn ang="0">
                    <a:pos x="94" y="142"/>
                  </a:cxn>
                  <a:cxn ang="0">
                    <a:pos x="103" y="130"/>
                  </a:cxn>
                  <a:cxn ang="0">
                    <a:pos x="109" y="120"/>
                  </a:cxn>
                  <a:cxn ang="0">
                    <a:pos x="115" y="108"/>
                  </a:cxn>
                  <a:cxn ang="0">
                    <a:pos x="119" y="96"/>
                  </a:cxn>
                  <a:cxn ang="0">
                    <a:pos x="122" y="86"/>
                  </a:cxn>
                  <a:cxn ang="0">
                    <a:pos x="122" y="74"/>
                  </a:cxn>
                  <a:cxn ang="0">
                    <a:pos x="119" y="65"/>
                  </a:cxn>
                  <a:cxn ang="0">
                    <a:pos x="115" y="56"/>
                  </a:cxn>
                  <a:cxn ang="0">
                    <a:pos x="109" y="48"/>
                  </a:cxn>
                  <a:cxn ang="0">
                    <a:pos x="98" y="43"/>
                  </a:cxn>
                  <a:cxn ang="0">
                    <a:pos x="85" y="36"/>
                  </a:cxn>
                  <a:cxn ang="0">
                    <a:pos x="70" y="34"/>
                  </a:cxn>
                  <a:cxn ang="0">
                    <a:pos x="58" y="34"/>
                  </a:cxn>
                  <a:cxn ang="0">
                    <a:pos x="49" y="27"/>
                  </a:cxn>
                  <a:cxn ang="0">
                    <a:pos x="39" y="18"/>
                  </a:cxn>
                  <a:cxn ang="0">
                    <a:pos x="28" y="8"/>
                  </a:cxn>
                  <a:cxn ang="0">
                    <a:pos x="21" y="0"/>
                  </a:cxn>
                </a:cxnLst>
                <a:rect l="0" t="0" r="r" b="b"/>
                <a:pathLst>
                  <a:path w="124" h="185">
                    <a:moveTo>
                      <a:pt x="21" y="0"/>
                    </a:moveTo>
                    <a:lnTo>
                      <a:pt x="15" y="2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4" y="15"/>
                    </a:lnTo>
                    <a:lnTo>
                      <a:pt x="0" y="25"/>
                    </a:lnTo>
                    <a:lnTo>
                      <a:pt x="0" y="34"/>
                    </a:lnTo>
                    <a:lnTo>
                      <a:pt x="1" y="45"/>
                    </a:lnTo>
                    <a:lnTo>
                      <a:pt x="6" y="56"/>
                    </a:lnTo>
                    <a:lnTo>
                      <a:pt x="7" y="61"/>
                    </a:lnTo>
                    <a:lnTo>
                      <a:pt x="12" y="65"/>
                    </a:lnTo>
                    <a:lnTo>
                      <a:pt x="15" y="73"/>
                    </a:lnTo>
                    <a:lnTo>
                      <a:pt x="19" y="77"/>
                    </a:lnTo>
                    <a:lnTo>
                      <a:pt x="21" y="81"/>
                    </a:lnTo>
                    <a:lnTo>
                      <a:pt x="24" y="88"/>
                    </a:lnTo>
                    <a:lnTo>
                      <a:pt x="28" y="92"/>
                    </a:lnTo>
                    <a:lnTo>
                      <a:pt x="30" y="99"/>
                    </a:lnTo>
                    <a:lnTo>
                      <a:pt x="31" y="104"/>
                    </a:lnTo>
                    <a:lnTo>
                      <a:pt x="34" y="111"/>
                    </a:lnTo>
                    <a:lnTo>
                      <a:pt x="37" y="114"/>
                    </a:lnTo>
                    <a:lnTo>
                      <a:pt x="39" y="121"/>
                    </a:lnTo>
                    <a:lnTo>
                      <a:pt x="39" y="126"/>
                    </a:lnTo>
                    <a:lnTo>
                      <a:pt x="39" y="133"/>
                    </a:lnTo>
                    <a:lnTo>
                      <a:pt x="39" y="137"/>
                    </a:lnTo>
                    <a:lnTo>
                      <a:pt x="39" y="144"/>
                    </a:lnTo>
                    <a:lnTo>
                      <a:pt x="37" y="148"/>
                    </a:lnTo>
                    <a:lnTo>
                      <a:pt x="34" y="155"/>
                    </a:lnTo>
                    <a:lnTo>
                      <a:pt x="30" y="160"/>
                    </a:lnTo>
                    <a:lnTo>
                      <a:pt x="28" y="167"/>
                    </a:lnTo>
                    <a:lnTo>
                      <a:pt x="31" y="171"/>
                    </a:lnTo>
                    <a:lnTo>
                      <a:pt x="39" y="176"/>
                    </a:lnTo>
                    <a:lnTo>
                      <a:pt x="45" y="180"/>
                    </a:lnTo>
                    <a:lnTo>
                      <a:pt x="52" y="185"/>
                    </a:lnTo>
                    <a:lnTo>
                      <a:pt x="61" y="176"/>
                    </a:lnTo>
                    <a:lnTo>
                      <a:pt x="71" y="167"/>
                    </a:lnTo>
                    <a:lnTo>
                      <a:pt x="80" y="157"/>
                    </a:lnTo>
                    <a:lnTo>
                      <a:pt x="89" y="148"/>
                    </a:lnTo>
                    <a:lnTo>
                      <a:pt x="94" y="142"/>
                    </a:lnTo>
                    <a:lnTo>
                      <a:pt x="98" y="135"/>
                    </a:lnTo>
                    <a:lnTo>
                      <a:pt x="103" y="130"/>
                    </a:lnTo>
                    <a:lnTo>
                      <a:pt x="104" y="126"/>
                    </a:lnTo>
                    <a:lnTo>
                      <a:pt x="109" y="120"/>
                    </a:lnTo>
                    <a:lnTo>
                      <a:pt x="110" y="114"/>
                    </a:lnTo>
                    <a:lnTo>
                      <a:pt x="115" y="108"/>
                    </a:lnTo>
                    <a:lnTo>
                      <a:pt x="118" y="104"/>
                    </a:lnTo>
                    <a:lnTo>
                      <a:pt x="119" y="96"/>
                    </a:lnTo>
                    <a:lnTo>
                      <a:pt x="122" y="92"/>
                    </a:lnTo>
                    <a:lnTo>
                      <a:pt x="122" y="86"/>
                    </a:lnTo>
                    <a:lnTo>
                      <a:pt x="124" y="81"/>
                    </a:lnTo>
                    <a:lnTo>
                      <a:pt x="122" y="74"/>
                    </a:lnTo>
                    <a:lnTo>
                      <a:pt x="122" y="70"/>
                    </a:lnTo>
                    <a:lnTo>
                      <a:pt x="119" y="65"/>
                    </a:lnTo>
                    <a:lnTo>
                      <a:pt x="119" y="61"/>
                    </a:lnTo>
                    <a:lnTo>
                      <a:pt x="115" y="56"/>
                    </a:lnTo>
                    <a:lnTo>
                      <a:pt x="113" y="52"/>
                    </a:lnTo>
                    <a:lnTo>
                      <a:pt x="109" y="48"/>
                    </a:lnTo>
                    <a:lnTo>
                      <a:pt x="104" y="45"/>
                    </a:lnTo>
                    <a:lnTo>
                      <a:pt x="98" y="43"/>
                    </a:lnTo>
                    <a:lnTo>
                      <a:pt x="91" y="39"/>
                    </a:lnTo>
                    <a:lnTo>
                      <a:pt x="85" y="36"/>
                    </a:lnTo>
                    <a:lnTo>
                      <a:pt x="76" y="34"/>
                    </a:lnTo>
                    <a:lnTo>
                      <a:pt x="70" y="34"/>
                    </a:lnTo>
                    <a:lnTo>
                      <a:pt x="64" y="34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49" y="27"/>
                    </a:lnTo>
                    <a:lnTo>
                      <a:pt x="43" y="25"/>
                    </a:lnTo>
                    <a:lnTo>
                      <a:pt x="39" y="18"/>
                    </a:lnTo>
                    <a:lnTo>
                      <a:pt x="34" y="14"/>
                    </a:lnTo>
                    <a:lnTo>
                      <a:pt x="28" y="8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73474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auto">
              <a:xfrm>
                <a:off x="566738" y="2295525"/>
                <a:ext cx="80963" cy="53975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140" y="0"/>
                  </a:cxn>
                  <a:cxn ang="0">
                    <a:pos x="133" y="3"/>
                  </a:cxn>
                  <a:cxn ang="0">
                    <a:pos x="129" y="3"/>
                  </a:cxn>
                  <a:cxn ang="0">
                    <a:pos x="124" y="4"/>
                  </a:cxn>
                  <a:cxn ang="0">
                    <a:pos x="114" y="7"/>
                  </a:cxn>
                  <a:cxn ang="0">
                    <a:pos x="105" y="13"/>
                  </a:cxn>
                  <a:cxn ang="0">
                    <a:pos x="96" y="18"/>
                  </a:cxn>
                  <a:cxn ang="0">
                    <a:pos x="87" y="25"/>
                  </a:cxn>
                  <a:cxn ang="0">
                    <a:pos x="79" y="31"/>
                  </a:cxn>
                  <a:cxn ang="0">
                    <a:pos x="70" y="40"/>
                  </a:cxn>
                  <a:cxn ang="0">
                    <a:pos x="61" y="47"/>
                  </a:cxn>
                  <a:cxn ang="0">
                    <a:pos x="52" y="54"/>
                  </a:cxn>
                  <a:cxn ang="0">
                    <a:pos x="44" y="61"/>
                  </a:cxn>
                  <a:cxn ang="0">
                    <a:pos x="35" y="68"/>
                  </a:cxn>
                  <a:cxn ang="0">
                    <a:pos x="26" y="72"/>
                  </a:cxn>
                  <a:cxn ang="0">
                    <a:pos x="18" y="77"/>
                  </a:cxn>
                  <a:cxn ang="0">
                    <a:pos x="9" y="81"/>
                  </a:cxn>
                  <a:cxn ang="0">
                    <a:pos x="0" y="85"/>
                  </a:cxn>
                  <a:cxn ang="0">
                    <a:pos x="5" y="93"/>
                  </a:cxn>
                  <a:cxn ang="0">
                    <a:pos x="9" y="102"/>
                  </a:cxn>
                  <a:cxn ang="0">
                    <a:pos x="12" y="110"/>
                  </a:cxn>
                  <a:cxn ang="0">
                    <a:pos x="18" y="117"/>
                  </a:cxn>
                  <a:cxn ang="0">
                    <a:pos x="24" y="124"/>
                  </a:cxn>
                  <a:cxn ang="0">
                    <a:pos x="33" y="128"/>
                  </a:cxn>
                  <a:cxn ang="0">
                    <a:pos x="42" y="133"/>
                  </a:cxn>
                  <a:cxn ang="0">
                    <a:pos x="51" y="134"/>
                  </a:cxn>
                  <a:cxn ang="0">
                    <a:pos x="57" y="134"/>
                  </a:cxn>
                  <a:cxn ang="0">
                    <a:pos x="66" y="134"/>
                  </a:cxn>
                  <a:cxn ang="0">
                    <a:pos x="75" y="134"/>
                  </a:cxn>
                  <a:cxn ang="0">
                    <a:pos x="85" y="134"/>
                  </a:cxn>
                  <a:cxn ang="0">
                    <a:pos x="94" y="130"/>
                  </a:cxn>
                  <a:cxn ang="0">
                    <a:pos x="100" y="128"/>
                  </a:cxn>
                  <a:cxn ang="0">
                    <a:pos x="109" y="125"/>
                  </a:cxn>
                  <a:cxn ang="0">
                    <a:pos x="120" y="125"/>
                  </a:cxn>
                  <a:cxn ang="0">
                    <a:pos x="129" y="121"/>
                  </a:cxn>
                  <a:cxn ang="0">
                    <a:pos x="138" y="121"/>
                  </a:cxn>
                  <a:cxn ang="0">
                    <a:pos x="147" y="121"/>
                  </a:cxn>
                  <a:cxn ang="0">
                    <a:pos x="155" y="121"/>
                  </a:cxn>
                  <a:cxn ang="0">
                    <a:pos x="164" y="119"/>
                  </a:cxn>
                  <a:cxn ang="0">
                    <a:pos x="175" y="117"/>
                  </a:cxn>
                  <a:cxn ang="0">
                    <a:pos x="181" y="110"/>
                  </a:cxn>
                  <a:cxn ang="0">
                    <a:pos x="188" y="106"/>
                  </a:cxn>
                  <a:cxn ang="0">
                    <a:pos x="193" y="99"/>
                  </a:cxn>
                  <a:cxn ang="0">
                    <a:pos x="199" y="93"/>
                  </a:cxn>
                  <a:cxn ang="0">
                    <a:pos x="199" y="83"/>
                  </a:cxn>
                  <a:cxn ang="0">
                    <a:pos x="202" y="77"/>
                  </a:cxn>
                  <a:cxn ang="0">
                    <a:pos x="202" y="68"/>
                  </a:cxn>
                  <a:cxn ang="0">
                    <a:pos x="199" y="61"/>
                  </a:cxn>
                  <a:cxn ang="0">
                    <a:pos x="197" y="52"/>
                  </a:cxn>
                  <a:cxn ang="0">
                    <a:pos x="193" y="44"/>
                  </a:cxn>
                  <a:cxn ang="0">
                    <a:pos x="187" y="37"/>
                  </a:cxn>
                  <a:cxn ang="0">
                    <a:pos x="179" y="31"/>
                  </a:cxn>
                  <a:cxn ang="0">
                    <a:pos x="170" y="25"/>
                  </a:cxn>
                  <a:cxn ang="0">
                    <a:pos x="162" y="21"/>
                  </a:cxn>
                  <a:cxn ang="0">
                    <a:pos x="157" y="13"/>
                  </a:cxn>
                  <a:cxn ang="0">
                    <a:pos x="154" y="12"/>
                  </a:cxn>
                  <a:cxn ang="0">
                    <a:pos x="148" y="4"/>
                  </a:cxn>
                  <a:cxn ang="0">
                    <a:pos x="145" y="0"/>
                  </a:cxn>
                  <a:cxn ang="0">
                    <a:pos x="145" y="0"/>
                  </a:cxn>
                </a:cxnLst>
                <a:rect l="0" t="0" r="r" b="b"/>
                <a:pathLst>
                  <a:path w="202" h="134">
                    <a:moveTo>
                      <a:pt x="145" y="0"/>
                    </a:moveTo>
                    <a:lnTo>
                      <a:pt x="140" y="0"/>
                    </a:lnTo>
                    <a:lnTo>
                      <a:pt x="133" y="3"/>
                    </a:lnTo>
                    <a:lnTo>
                      <a:pt x="129" y="3"/>
                    </a:lnTo>
                    <a:lnTo>
                      <a:pt x="124" y="4"/>
                    </a:lnTo>
                    <a:lnTo>
                      <a:pt x="114" y="7"/>
                    </a:lnTo>
                    <a:lnTo>
                      <a:pt x="105" y="13"/>
                    </a:lnTo>
                    <a:lnTo>
                      <a:pt x="96" y="18"/>
                    </a:lnTo>
                    <a:lnTo>
                      <a:pt x="87" y="25"/>
                    </a:lnTo>
                    <a:lnTo>
                      <a:pt x="79" y="31"/>
                    </a:lnTo>
                    <a:lnTo>
                      <a:pt x="70" y="40"/>
                    </a:lnTo>
                    <a:lnTo>
                      <a:pt x="61" y="47"/>
                    </a:lnTo>
                    <a:lnTo>
                      <a:pt x="52" y="54"/>
                    </a:lnTo>
                    <a:lnTo>
                      <a:pt x="44" y="61"/>
                    </a:lnTo>
                    <a:lnTo>
                      <a:pt x="35" y="68"/>
                    </a:lnTo>
                    <a:lnTo>
                      <a:pt x="26" y="72"/>
                    </a:lnTo>
                    <a:lnTo>
                      <a:pt x="18" y="77"/>
                    </a:lnTo>
                    <a:lnTo>
                      <a:pt x="9" y="81"/>
                    </a:lnTo>
                    <a:lnTo>
                      <a:pt x="0" y="85"/>
                    </a:lnTo>
                    <a:lnTo>
                      <a:pt x="5" y="93"/>
                    </a:lnTo>
                    <a:lnTo>
                      <a:pt x="9" y="102"/>
                    </a:lnTo>
                    <a:lnTo>
                      <a:pt x="12" y="110"/>
                    </a:lnTo>
                    <a:lnTo>
                      <a:pt x="18" y="117"/>
                    </a:lnTo>
                    <a:lnTo>
                      <a:pt x="24" y="124"/>
                    </a:lnTo>
                    <a:lnTo>
                      <a:pt x="33" y="128"/>
                    </a:lnTo>
                    <a:lnTo>
                      <a:pt x="42" y="133"/>
                    </a:lnTo>
                    <a:lnTo>
                      <a:pt x="51" y="134"/>
                    </a:lnTo>
                    <a:lnTo>
                      <a:pt x="57" y="134"/>
                    </a:lnTo>
                    <a:lnTo>
                      <a:pt x="66" y="134"/>
                    </a:lnTo>
                    <a:lnTo>
                      <a:pt x="75" y="134"/>
                    </a:lnTo>
                    <a:lnTo>
                      <a:pt x="85" y="134"/>
                    </a:lnTo>
                    <a:lnTo>
                      <a:pt x="94" y="130"/>
                    </a:lnTo>
                    <a:lnTo>
                      <a:pt x="100" y="128"/>
                    </a:lnTo>
                    <a:lnTo>
                      <a:pt x="109" y="125"/>
                    </a:lnTo>
                    <a:lnTo>
                      <a:pt x="120" y="125"/>
                    </a:lnTo>
                    <a:lnTo>
                      <a:pt x="129" y="121"/>
                    </a:lnTo>
                    <a:lnTo>
                      <a:pt x="138" y="121"/>
                    </a:lnTo>
                    <a:lnTo>
                      <a:pt x="147" y="121"/>
                    </a:lnTo>
                    <a:lnTo>
                      <a:pt x="155" y="121"/>
                    </a:lnTo>
                    <a:lnTo>
                      <a:pt x="164" y="119"/>
                    </a:lnTo>
                    <a:lnTo>
                      <a:pt x="175" y="117"/>
                    </a:lnTo>
                    <a:lnTo>
                      <a:pt x="181" y="110"/>
                    </a:lnTo>
                    <a:lnTo>
                      <a:pt x="188" y="106"/>
                    </a:lnTo>
                    <a:lnTo>
                      <a:pt x="193" y="99"/>
                    </a:lnTo>
                    <a:lnTo>
                      <a:pt x="199" y="93"/>
                    </a:lnTo>
                    <a:lnTo>
                      <a:pt x="199" y="83"/>
                    </a:lnTo>
                    <a:lnTo>
                      <a:pt x="202" y="77"/>
                    </a:lnTo>
                    <a:lnTo>
                      <a:pt x="202" y="68"/>
                    </a:lnTo>
                    <a:lnTo>
                      <a:pt x="199" y="61"/>
                    </a:lnTo>
                    <a:lnTo>
                      <a:pt x="197" y="52"/>
                    </a:lnTo>
                    <a:lnTo>
                      <a:pt x="193" y="44"/>
                    </a:lnTo>
                    <a:lnTo>
                      <a:pt x="187" y="37"/>
                    </a:lnTo>
                    <a:lnTo>
                      <a:pt x="179" y="31"/>
                    </a:lnTo>
                    <a:lnTo>
                      <a:pt x="170" y="25"/>
                    </a:lnTo>
                    <a:lnTo>
                      <a:pt x="162" y="21"/>
                    </a:lnTo>
                    <a:lnTo>
                      <a:pt x="157" y="13"/>
                    </a:lnTo>
                    <a:lnTo>
                      <a:pt x="154" y="12"/>
                    </a:lnTo>
                    <a:lnTo>
                      <a:pt x="148" y="4"/>
                    </a:lnTo>
                    <a:lnTo>
                      <a:pt x="145" y="0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B34D1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639763" y="2293938"/>
                <a:ext cx="95250" cy="58738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136" y="0"/>
                  </a:cxn>
                  <a:cxn ang="0">
                    <a:pos x="122" y="1"/>
                  </a:cxn>
                  <a:cxn ang="0">
                    <a:pos x="112" y="7"/>
                  </a:cxn>
                  <a:cxn ang="0">
                    <a:pos x="98" y="11"/>
                  </a:cxn>
                  <a:cxn ang="0">
                    <a:pos x="85" y="16"/>
                  </a:cxn>
                  <a:cxn ang="0">
                    <a:pos x="72" y="22"/>
                  </a:cxn>
                  <a:cxn ang="0">
                    <a:pos x="61" y="29"/>
                  </a:cxn>
                  <a:cxn ang="0">
                    <a:pos x="50" y="38"/>
                  </a:cxn>
                  <a:cxn ang="0">
                    <a:pos x="37" y="47"/>
                  </a:cxn>
                  <a:cxn ang="0">
                    <a:pos x="24" y="60"/>
                  </a:cxn>
                  <a:cxn ang="0">
                    <a:pos x="13" y="76"/>
                  </a:cxn>
                  <a:cxn ang="0">
                    <a:pos x="6" y="87"/>
                  </a:cxn>
                  <a:cxn ang="0">
                    <a:pos x="0" y="101"/>
                  </a:cxn>
                  <a:cxn ang="0">
                    <a:pos x="0" y="112"/>
                  </a:cxn>
                  <a:cxn ang="0">
                    <a:pos x="4" y="125"/>
                  </a:cxn>
                  <a:cxn ang="0">
                    <a:pos x="10" y="138"/>
                  </a:cxn>
                  <a:cxn ang="0">
                    <a:pos x="22" y="147"/>
                  </a:cxn>
                  <a:cxn ang="0">
                    <a:pos x="33" y="147"/>
                  </a:cxn>
                  <a:cxn ang="0">
                    <a:pos x="48" y="144"/>
                  </a:cxn>
                  <a:cxn ang="0">
                    <a:pos x="65" y="129"/>
                  </a:cxn>
                  <a:cxn ang="0">
                    <a:pos x="83" y="110"/>
                  </a:cxn>
                  <a:cxn ang="0">
                    <a:pos x="98" y="91"/>
                  </a:cxn>
                  <a:cxn ang="0">
                    <a:pos x="116" y="76"/>
                  </a:cxn>
                  <a:cxn ang="0">
                    <a:pos x="128" y="72"/>
                  </a:cxn>
                  <a:cxn ang="0">
                    <a:pos x="140" y="72"/>
                  </a:cxn>
                  <a:cxn ang="0">
                    <a:pos x="149" y="73"/>
                  </a:cxn>
                  <a:cxn ang="0">
                    <a:pos x="161" y="82"/>
                  </a:cxn>
                  <a:cxn ang="0">
                    <a:pos x="173" y="89"/>
                  </a:cxn>
                  <a:cxn ang="0">
                    <a:pos x="186" y="91"/>
                  </a:cxn>
                  <a:cxn ang="0">
                    <a:pos x="198" y="91"/>
                  </a:cxn>
                  <a:cxn ang="0">
                    <a:pos x="207" y="89"/>
                  </a:cxn>
                  <a:cxn ang="0">
                    <a:pos x="219" y="89"/>
                  </a:cxn>
                  <a:cxn ang="0">
                    <a:pos x="234" y="87"/>
                  </a:cxn>
                  <a:cxn ang="0">
                    <a:pos x="238" y="76"/>
                  </a:cxn>
                  <a:cxn ang="0">
                    <a:pos x="236" y="58"/>
                  </a:cxn>
                  <a:cxn ang="0">
                    <a:pos x="227" y="42"/>
                  </a:cxn>
                  <a:cxn ang="0">
                    <a:pos x="216" y="31"/>
                  </a:cxn>
                  <a:cxn ang="0">
                    <a:pos x="203" y="22"/>
                  </a:cxn>
                  <a:cxn ang="0">
                    <a:pos x="188" y="13"/>
                  </a:cxn>
                  <a:cxn ang="0">
                    <a:pos x="173" y="7"/>
                  </a:cxn>
                  <a:cxn ang="0">
                    <a:pos x="159" y="0"/>
                  </a:cxn>
                  <a:cxn ang="0">
                    <a:pos x="155" y="0"/>
                  </a:cxn>
                </a:cxnLst>
                <a:rect l="0" t="0" r="r" b="b"/>
                <a:pathLst>
                  <a:path w="238" h="147">
                    <a:moveTo>
                      <a:pt x="155" y="0"/>
                    </a:moveTo>
                    <a:lnTo>
                      <a:pt x="149" y="0"/>
                    </a:lnTo>
                    <a:lnTo>
                      <a:pt x="142" y="0"/>
                    </a:lnTo>
                    <a:lnTo>
                      <a:pt x="136" y="0"/>
                    </a:lnTo>
                    <a:lnTo>
                      <a:pt x="128" y="0"/>
                    </a:lnTo>
                    <a:lnTo>
                      <a:pt x="122" y="1"/>
                    </a:lnTo>
                    <a:lnTo>
                      <a:pt x="118" y="4"/>
                    </a:lnTo>
                    <a:lnTo>
                      <a:pt x="112" y="7"/>
                    </a:lnTo>
                    <a:lnTo>
                      <a:pt x="104" y="8"/>
                    </a:lnTo>
                    <a:lnTo>
                      <a:pt x="98" y="11"/>
                    </a:lnTo>
                    <a:lnTo>
                      <a:pt x="91" y="13"/>
                    </a:lnTo>
                    <a:lnTo>
                      <a:pt x="85" y="16"/>
                    </a:lnTo>
                    <a:lnTo>
                      <a:pt x="79" y="20"/>
                    </a:lnTo>
                    <a:lnTo>
                      <a:pt x="72" y="22"/>
                    </a:lnTo>
                    <a:lnTo>
                      <a:pt x="67" y="26"/>
                    </a:lnTo>
                    <a:lnTo>
                      <a:pt x="61" y="29"/>
                    </a:lnTo>
                    <a:lnTo>
                      <a:pt x="55" y="35"/>
                    </a:lnTo>
                    <a:lnTo>
                      <a:pt x="50" y="38"/>
                    </a:lnTo>
                    <a:lnTo>
                      <a:pt x="43" y="42"/>
                    </a:lnTo>
                    <a:lnTo>
                      <a:pt x="37" y="47"/>
                    </a:lnTo>
                    <a:lnTo>
                      <a:pt x="33" y="51"/>
                    </a:lnTo>
                    <a:lnTo>
                      <a:pt x="24" y="60"/>
                    </a:lnTo>
                    <a:lnTo>
                      <a:pt x="15" y="72"/>
                    </a:lnTo>
                    <a:lnTo>
                      <a:pt x="13" y="76"/>
                    </a:lnTo>
                    <a:lnTo>
                      <a:pt x="9" y="82"/>
                    </a:lnTo>
                    <a:lnTo>
                      <a:pt x="6" y="87"/>
                    </a:lnTo>
                    <a:lnTo>
                      <a:pt x="4" y="94"/>
                    </a:lnTo>
                    <a:lnTo>
                      <a:pt x="0" y="101"/>
                    </a:lnTo>
                    <a:lnTo>
                      <a:pt x="0" y="106"/>
                    </a:lnTo>
                    <a:lnTo>
                      <a:pt x="0" y="112"/>
                    </a:lnTo>
                    <a:lnTo>
                      <a:pt x="0" y="119"/>
                    </a:lnTo>
                    <a:lnTo>
                      <a:pt x="4" y="125"/>
                    </a:lnTo>
                    <a:lnTo>
                      <a:pt x="6" y="132"/>
                    </a:lnTo>
                    <a:lnTo>
                      <a:pt x="10" y="138"/>
                    </a:lnTo>
                    <a:lnTo>
                      <a:pt x="18" y="147"/>
                    </a:lnTo>
                    <a:lnTo>
                      <a:pt x="22" y="147"/>
                    </a:lnTo>
                    <a:lnTo>
                      <a:pt x="28" y="147"/>
                    </a:lnTo>
                    <a:lnTo>
                      <a:pt x="33" y="147"/>
                    </a:lnTo>
                    <a:lnTo>
                      <a:pt x="37" y="147"/>
                    </a:lnTo>
                    <a:lnTo>
                      <a:pt x="48" y="144"/>
                    </a:lnTo>
                    <a:lnTo>
                      <a:pt x="57" y="138"/>
                    </a:lnTo>
                    <a:lnTo>
                      <a:pt x="65" y="129"/>
                    </a:lnTo>
                    <a:lnTo>
                      <a:pt x="74" y="121"/>
                    </a:lnTo>
                    <a:lnTo>
                      <a:pt x="83" y="110"/>
                    </a:lnTo>
                    <a:lnTo>
                      <a:pt x="91" y="101"/>
                    </a:lnTo>
                    <a:lnTo>
                      <a:pt x="98" y="91"/>
                    </a:lnTo>
                    <a:lnTo>
                      <a:pt x="107" y="82"/>
                    </a:lnTo>
                    <a:lnTo>
                      <a:pt x="116" y="76"/>
                    </a:lnTo>
                    <a:lnTo>
                      <a:pt x="125" y="73"/>
                    </a:lnTo>
                    <a:lnTo>
                      <a:pt x="128" y="72"/>
                    </a:lnTo>
                    <a:lnTo>
                      <a:pt x="133" y="72"/>
                    </a:lnTo>
                    <a:lnTo>
                      <a:pt x="140" y="72"/>
                    </a:lnTo>
                    <a:lnTo>
                      <a:pt x="144" y="73"/>
                    </a:lnTo>
                    <a:lnTo>
                      <a:pt x="149" y="73"/>
                    </a:lnTo>
                    <a:lnTo>
                      <a:pt x="155" y="78"/>
                    </a:lnTo>
                    <a:lnTo>
                      <a:pt x="161" y="82"/>
                    </a:lnTo>
                    <a:lnTo>
                      <a:pt x="168" y="89"/>
                    </a:lnTo>
                    <a:lnTo>
                      <a:pt x="173" y="89"/>
                    </a:lnTo>
                    <a:lnTo>
                      <a:pt x="182" y="91"/>
                    </a:lnTo>
                    <a:lnTo>
                      <a:pt x="186" y="91"/>
                    </a:lnTo>
                    <a:lnTo>
                      <a:pt x="192" y="91"/>
                    </a:lnTo>
                    <a:lnTo>
                      <a:pt x="198" y="91"/>
                    </a:lnTo>
                    <a:lnTo>
                      <a:pt x="203" y="91"/>
                    </a:lnTo>
                    <a:lnTo>
                      <a:pt x="207" y="89"/>
                    </a:lnTo>
                    <a:lnTo>
                      <a:pt x="215" y="89"/>
                    </a:lnTo>
                    <a:lnTo>
                      <a:pt x="219" y="89"/>
                    </a:lnTo>
                    <a:lnTo>
                      <a:pt x="225" y="89"/>
                    </a:lnTo>
                    <a:lnTo>
                      <a:pt x="234" y="87"/>
                    </a:lnTo>
                    <a:lnTo>
                      <a:pt x="238" y="85"/>
                    </a:lnTo>
                    <a:lnTo>
                      <a:pt x="238" y="76"/>
                    </a:lnTo>
                    <a:lnTo>
                      <a:pt x="238" y="67"/>
                    </a:lnTo>
                    <a:lnTo>
                      <a:pt x="236" y="58"/>
                    </a:lnTo>
                    <a:lnTo>
                      <a:pt x="234" y="51"/>
                    </a:lnTo>
                    <a:lnTo>
                      <a:pt x="227" y="42"/>
                    </a:lnTo>
                    <a:lnTo>
                      <a:pt x="222" y="38"/>
                    </a:lnTo>
                    <a:lnTo>
                      <a:pt x="216" y="31"/>
                    </a:lnTo>
                    <a:lnTo>
                      <a:pt x="212" y="26"/>
                    </a:lnTo>
                    <a:lnTo>
                      <a:pt x="203" y="22"/>
                    </a:lnTo>
                    <a:lnTo>
                      <a:pt x="197" y="17"/>
                    </a:lnTo>
                    <a:lnTo>
                      <a:pt x="188" y="13"/>
                    </a:lnTo>
                    <a:lnTo>
                      <a:pt x="182" y="8"/>
                    </a:lnTo>
                    <a:lnTo>
                      <a:pt x="173" y="7"/>
                    </a:lnTo>
                    <a:lnTo>
                      <a:pt x="166" y="4"/>
                    </a:lnTo>
                    <a:lnTo>
                      <a:pt x="159" y="0"/>
                    </a:lnTo>
                    <a:lnTo>
                      <a:pt x="155" y="0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444501" y="2224088"/>
                <a:ext cx="101600" cy="101600"/>
              </a:xfrm>
              <a:custGeom>
                <a:avLst/>
                <a:gdLst/>
                <a:ahLst/>
                <a:cxnLst>
                  <a:cxn ang="0">
                    <a:pos x="204" y="4"/>
                  </a:cxn>
                  <a:cxn ang="0">
                    <a:pos x="197" y="13"/>
                  </a:cxn>
                  <a:cxn ang="0">
                    <a:pos x="188" y="25"/>
                  </a:cxn>
                  <a:cxn ang="0">
                    <a:pos x="179" y="38"/>
                  </a:cxn>
                  <a:cxn ang="0">
                    <a:pos x="170" y="47"/>
                  </a:cxn>
                  <a:cxn ang="0">
                    <a:pos x="159" y="60"/>
                  </a:cxn>
                  <a:cxn ang="0">
                    <a:pos x="148" y="69"/>
                  </a:cxn>
                  <a:cxn ang="0">
                    <a:pos x="134" y="81"/>
                  </a:cxn>
                  <a:cxn ang="0">
                    <a:pos x="119" y="94"/>
                  </a:cxn>
                  <a:cxn ang="0">
                    <a:pos x="103" y="112"/>
                  </a:cxn>
                  <a:cxn ang="0">
                    <a:pos x="86" y="122"/>
                  </a:cxn>
                  <a:cxn ang="0">
                    <a:pos x="76" y="128"/>
                  </a:cxn>
                  <a:cxn ang="0">
                    <a:pos x="65" y="134"/>
                  </a:cxn>
                  <a:cxn ang="0">
                    <a:pos x="54" y="141"/>
                  </a:cxn>
                  <a:cxn ang="0">
                    <a:pos x="46" y="147"/>
                  </a:cxn>
                  <a:cxn ang="0">
                    <a:pos x="34" y="154"/>
                  </a:cxn>
                  <a:cxn ang="0">
                    <a:pos x="21" y="165"/>
                  </a:cxn>
                  <a:cxn ang="0">
                    <a:pos x="9" y="181"/>
                  </a:cxn>
                  <a:cxn ang="0">
                    <a:pos x="0" y="197"/>
                  </a:cxn>
                  <a:cxn ang="0">
                    <a:pos x="0" y="206"/>
                  </a:cxn>
                  <a:cxn ang="0">
                    <a:pos x="0" y="219"/>
                  </a:cxn>
                  <a:cxn ang="0">
                    <a:pos x="6" y="231"/>
                  </a:cxn>
                  <a:cxn ang="0">
                    <a:pos x="16" y="242"/>
                  </a:cxn>
                  <a:cxn ang="0">
                    <a:pos x="30" y="249"/>
                  </a:cxn>
                  <a:cxn ang="0">
                    <a:pos x="39" y="253"/>
                  </a:cxn>
                  <a:cxn ang="0">
                    <a:pos x="52" y="253"/>
                  </a:cxn>
                  <a:cxn ang="0">
                    <a:pos x="63" y="255"/>
                  </a:cxn>
                  <a:cxn ang="0">
                    <a:pos x="73" y="253"/>
                  </a:cxn>
                  <a:cxn ang="0">
                    <a:pos x="85" y="250"/>
                  </a:cxn>
                  <a:cxn ang="0">
                    <a:pos x="95" y="246"/>
                  </a:cxn>
                  <a:cxn ang="0">
                    <a:pos x="106" y="242"/>
                  </a:cxn>
                  <a:cxn ang="0">
                    <a:pos x="122" y="233"/>
                  </a:cxn>
                  <a:cxn ang="0">
                    <a:pos x="142" y="221"/>
                  </a:cxn>
                  <a:cxn ang="0">
                    <a:pos x="157" y="206"/>
                  </a:cxn>
                  <a:cxn ang="0">
                    <a:pos x="173" y="190"/>
                  </a:cxn>
                  <a:cxn ang="0">
                    <a:pos x="188" y="177"/>
                  </a:cxn>
                  <a:cxn ang="0">
                    <a:pos x="203" y="163"/>
                  </a:cxn>
                  <a:cxn ang="0">
                    <a:pos x="218" y="150"/>
                  </a:cxn>
                  <a:cxn ang="0">
                    <a:pos x="228" y="134"/>
                  </a:cxn>
                  <a:cxn ang="0">
                    <a:pos x="236" y="118"/>
                  </a:cxn>
                  <a:cxn ang="0">
                    <a:pos x="237" y="100"/>
                  </a:cxn>
                  <a:cxn ang="0">
                    <a:pos x="242" y="85"/>
                  </a:cxn>
                  <a:cxn ang="0">
                    <a:pos x="251" y="73"/>
                  </a:cxn>
                  <a:cxn ang="0">
                    <a:pos x="255" y="60"/>
                  </a:cxn>
                  <a:cxn ang="0">
                    <a:pos x="253" y="47"/>
                  </a:cxn>
                  <a:cxn ang="0">
                    <a:pos x="249" y="32"/>
                  </a:cxn>
                  <a:cxn ang="0">
                    <a:pos x="240" y="19"/>
                  </a:cxn>
                  <a:cxn ang="0">
                    <a:pos x="228" y="8"/>
                  </a:cxn>
                  <a:cxn ang="0">
                    <a:pos x="218" y="1"/>
                  </a:cxn>
                  <a:cxn ang="0">
                    <a:pos x="212" y="0"/>
                  </a:cxn>
                </a:cxnLst>
                <a:rect l="0" t="0" r="r" b="b"/>
                <a:pathLst>
                  <a:path w="255" h="255">
                    <a:moveTo>
                      <a:pt x="212" y="0"/>
                    </a:moveTo>
                    <a:lnTo>
                      <a:pt x="204" y="4"/>
                    </a:lnTo>
                    <a:lnTo>
                      <a:pt x="201" y="8"/>
                    </a:lnTo>
                    <a:lnTo>
                      <a:pt x="197" y="13"/>
                    </a:lnTo>
                    <a:lnTo>
                      <a:pt x="192" y="19"/>
                    </a:lnTo>
                    <a:lnTo>
                      <a:pt x="188" y="25"/>
                    </a:lnTo>
                    <a:lnTo>
                      <a:pt x="183" y="31"/>
                    </a:lnTo>
                    <a:lnTo>
                      <a:pt x="179" y="38"/>
                    </a:lnTo>
                    <a:lnTo>
                      <a:pt x="174" y="42"/>
                    </a:lnTo>
                    <a:lnTo>
                      <a:pt x="170" y="47"/>
                    </a:lnTo>
                    <a:lnTo>
                      <a:pt x="165" y="53"/>
                    </a:lnTo>
                    <a:lnTo>
                      <a:pt x="159" y="60"/>
                    </a:lnTo>
                    <a:lnTo>
                      <a:pt x="155" y="65"/>
                    </a:lnTo>
                    <a:lnTo>
                      <a:pt x="148" y="69"/>
                    </a:lnTo>
                    <a:lnTo>
                      <a:pt x="142" y="75"/>
                    </a:lnTo>
                    <a:lnTo>
                      <a:pt x="134" y="81"/>
                    </a:lnTo>
                    <a:lnTo>
                      <a:pt x="126" y="85"/>
                    </a:lnTo>
                    <a:lnTo>
                      <a:pt x="119" y="94"/>
                    </a:lnTo>
                    <a:lnTo>
                      <a:pt x="110" y="103"/>
                    </a:lnTo>
                    <a:lnTo>
                      <a:pt x="103" y="112"/>
                    </a:lnTo>
                    <a:lnTo>
                      <a:pt x="91" y="118"/>
                    </a:lnTo>
                    <a:lnTo>
                      <a:pt x="86" y="122"/>
                    </a:lnTo>
                    <a:lnTo>
                      <a:pt x="82" y="125"/>
                    </a:lnTo>
                    <a:lnTo>
                      <a:pt x="76" y="128"/>
                    </a:lnTo>
                    <a:lnTo>
                      <a:pt x="71" y="132"/>
                    </a:lnTo>
                    <a:lnTo>
                      <a:pt x="65" y="134"/>
                    </a:lnTo>
                    <a:lnTo>
                      <a:pt x="61" y="138"/>
                    </a:lnTo>
                    <a:lnTo>
                      <a:pt x="54" y="141"/>
                    </a:lnTo>
                    <a:lnTo>
                      <a:pt x="49" y="145"/>
                    </a:lnTo>
                    <a:lnTo>
                      <a:pt x="46" y="147"/>
                    </a:lnTo>
                    <a:lnTo>
                      <a:pt x="39" y="152"/>
                    </a:lnTo>
                    <a:lnTo>
                      <a:pt x="34" y="154"/>
                    </a:lnTo>
                    <a:lnTo>
                      <a:pt x="30" y="159"/>
                    </a:lnTo>
                    <a:lnTo>
                      <a:pt x="21" y="165"/>
                    </a:lnTo>
                    <a:lnTo>
                      <a:pt x="15" y="175"/>
                    </a:lnTo>
                    <a:lnTo>
                      <a:pt x="9" y="181"/>
                    </a:lnTo>
                    <a:lnTo>
                      <a:pt x="1" y="193"/>
                    </a:lnTo>
                    <a:lnTo>
                      <a:pt x="0" y="197"/>
                    </a:lnTo>
                    <a:lnTo>
                      <a:pt x="0" y="202"/>
                    </a:lnTo>
                    <a:lnTo>
                      <a:pt x="0" y="206"/>
                    </a:lnTo>
                    <a:lnTo>
                      <a:pt x="0" y="215"/>
                    </a:lnTo>
                    <a:lnTo>
                      <a:pt x="0" y="219"/>
                    </a:lnTo>
                    <a:lnTo>
                      <a:pt x="1" y="224"/>
                    </a:lnTo>
                    <a:lnTo>
                      <a:pt x="6" y="231"/>
                    </a:lnTo>
                    <a:lnTo>
                      <a:pt x="10" y="235"/>
                    </a:lnTo>
                    <a:lnTo>
                      <a:pt x="16" y="242"/>
                    </a:lnTo>
                    <a:lnTo>
                      <a:pt x="25" y="249"/>
                    </a:lnTo>
                    <a:lnTo>
                      <a:pt x="30" y="249"/>
                    </a:lnTo>
                    <a:lnTo>
                      <a:pt x="34" y="250"/>
                    </a:lnTo>
                    <a:lnTo>
                      <a:pt x="39" y="253"/>
                    </a:lnTo>
                    <a:lnTo>
                      <a:pt x="46" y="253"/>
                    </a:lnTo>
                    <a:lnTo>
                      <a:pt x="52" y="253"/>
                    </a:lnTo>
                    <a:lnTo>
                      <a:pt x="56" y="255"/>
                    </a:lnTo>
                    <a:lnTo>
                      <a:pt x="63" y="255"/>
                    </a:lnTo>
                    <a:lnTo>
                      <a:pt x="70" y="255"/>
                    </a:lnTo>
                    <a:lnTo>
                      <a:pt x="73" y="253"/>
                    </a:lnTo>
                    <a:lnTo>
                      <a:pt x="79" y="253"/>
                    </a:lnTo>
                    <a:lnTo>
                      <a:pt x="85" y="250"/>
                    </a:lnTo>
                    <a:lnTo>
                      <a:pt x="91" y="249"/>
                    </a:lnTo>
                    <a:lnTo>
                      <a:pt x="95" y="246"/>
                    </a:lnTo>
                    <a:lnTo>
                      <a:pt x="103" y="246"/>
                    </a:lnTo>
                    <a:lnTo>
                      <a:pt x="106" y="242"/>
                    </a:lnTo>
                    <a:lnTo>
                      <a:pt x="113" y="240"/>
                    </a:lnTo>
                    <a:lnTo>
                      <a:pt x="122" y="233"/>
                    </a:lnTo>
                    <a:lnTo>
                      <a:pt x="133" y="228"/>
                    </a:lnTo>
                    <a:lnTo>
                      <a:pt x="142" y="221"/>
                    </a:lnTo>
                    <a:lnTo>
                      <a:pt x="150" y="215"/>
                    </a:lnTo>
                    <a:lnTo>
                      <a:pt x="157" y="206"/>
                    </a:lnTo>
                    <a:lnTo>
                      <a:pt x="164" y="199"/>
                    </a:lnTo>
                    <a:lnTo>
                      <a:pt x="173" y="190"/>
                    </a:lnTo>
                    <a:lnTo>
                      <a:pt x="181" y="184"/>
                    </a:lnTo>
                    <a:lnTo>
                      <a:pt x="188" y="177"/>
                    </a:lnTo>
                    <a:lnTo>
                      <a:pt x="197" y="169"/>
                    </a:lnTo>
                    <a:lnTo>
                      <a:pt x="203" y="163"/>
                    </a:lnTo>
                    <a:lnTo>
                      <a:pt x="212" y="159"/>
                    </a:lnTo>
                    <a:lnTo>
                      <a:pt x="218" y="150"/>
                    </a:lnTo>
                    <a:lnTo>
                      <a:pt x="225" y="143"/>
                    </a:lnTo>
                    <a:lnTo>
                      <a:pt x="228" y="134"/>
                    </a:lnTo>
                    <a:lnTo>
                      <a:pt x="234" y="128"/>
                    </a:lnTo>
                    <a:lnTo>
                      <a:pt x="236" y="118"/>
                    </a:lnTo>
                    <a:lnTo>
                      <a:pt x="237" y="109"/>
                    </a:lnTo>
                    <a:lnTo>
                      <a:pt x="237" y="100"/>
                    </a:lnTo>
                    <a:lnTo>
                      <a:pt x="237" y="91"/>
                    </a:lnTo>
                    <a:lnTo>
                      <a:pt x="242" y="85"/>
                    </a:lnTo>
                    <a:lnTo>
                      <a:pt x="249" y="81"/>
                    </a:lnTo>
                    <a:lnTo>
                      <a:pt x="251" y="73"/>
                    </a:lnTo>
                    <a:lnTo>
                      <a:pt x="255" y="66"/>
                    </a:lnTo>
                    <a:lnTo>
                      <a:pt x="255" y="60"/>
                    </a:lnTo>
                    <a:lnTo>
                      <a:pt x="255" y="53"/>
                    </a:lnTo>
                    <a:lnTo>
                      <a:pt x="253" y="47"/>
                    </a:lnTo>
                    <a:lnTo>
                      <a:pt x="253" y="40"/>
                    </a:lnTo>
                    <a:lnTo>
                      <a:pt x="249" y="32"/>
                    </a:lnTo>
                    <a:lnTo>
                      <a:pt x="244" y="26"/>
                    </a:lnTo>
                    <a:lnTo>
                      <a:pt x="240" y="19"/>
                    </a:lnTo>
                    <a:lnTo>
                      <a:pt x="236" y="16"/>
                    </a:lnTo>
                    <a:lnTo>
                      <a:pt x="228" y="8"/>
                    </a:lnTo>
                    <a:lnTo>
                      <a:pt x="225" y="6"/>
                    </a:lnTo>
                    <a:lnTo>
                      <a:pt x="218" y="1"/>
                    </a:lnTo>
                    <a:lnTo>
                      <a:pt x="212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BD8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620713" y="2028825"/>
                <a:ext cx="26988" cy="1905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8" y="2"/>
                  </a:cxn>
                  <a:cxn ang="0">
                    <a:pos x="39" y="5"/>
                  </a:cxn>
                  <a:cxn ang="0">
                    <a:pos x="30" y="9"/>
                  </a:cxn>
                  <a:cxn ang="0">
                    <a:pos x="24" y="14"/>
                  </a:cxn>
                  <a:cxn ang="0">
                    <a:pos x="18" y="18"/>
                  </a:cxn>
                  <a:cxn ang="0">
                    <a:pos x="11" y="25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6" y="43"/>
                  </a:cxn>
                  <a:cxn ang="0">
                    <a:pos x="12" y="45"/>
                  </a:cxn>
                  <a:cxn ang="0">
                    <a:pos x="19" y="43"/>
                  </a:cxn>
                  <a:cxn ang="0">
                    <a:pos x="26" y="40"/>
                  </a:cxn>
                  <a:cxn ang="0">
                    <a:pos x="33" y="36"/>
                  </a:cxn>
                  <a:cxn ang="0">
                    <a:pos x="39" y="34"/>
                  </a:cxn>
                  <a:cxn ang="0">
                    <a:pos x="48" y="34"/>
                  </a:cxn>
                  <a:cxn ang="0">
                    <a:pos x="54" y="36"/>
                  </a:cxn>
                  <a:cxn ang="0">
                    <a:pos x="61" y="25"/>
                  </a:cxn>
                  <a:cxn ang="0">
                    <a:pos x="67" y="18"/>
                  </a:cxn>
                  <a:cxn ang="0">
                    <a:pos x="63" y="14"/>
                  </a:cxn>
                  <a:cxn ang="0">
                    <a:pos x="61" y="9"/>
                  </a:cxn>
                  <a:cxn ang="0">
                    <a:pos x="54" y="2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7" h="45">
                    <a:moveTo>
                      <a:pt x="54" y="0"/>
                    </a:moveTo>
                    <a:lnTo>
                      <a:pt x="48" y="2"/>
                    </a:lnTo>
                    <a:lnTo>
                      <a:pt x="39" y="5"/>
                    </a:lnTo>
                    <a:lnTo>
                      <a:pt x="30" y="9"/>
                    </a:lnTo>
                    <a:lnTo>
                      <a:pt x="24" y="14"/>
                    </a:lnTo>
                    <a:lnTo>
                      <a:pt x="18" y="18"/>
                    </a:lnTo>
                    <a:lnTo>
                      <a:pt x="11" y="25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6" y="43"/>
                    </a:lnTo>
                    <a:lnTo>
                      <a:pt x="12" y="45"/>
                    </a:lnTo>
                    <a:lnTo>
                      <a:pt x="19" y="43"/>
                    </a:lnTo>
                    <a:lnTo>
                      <a:pt x="26" y="40"/>
                    </a:lnTo>
                    <a:lnTo>
                      <a:pt x="33" y="36"/>
                    </a:lnTo>
                    <a:lnTo>
                      <a:pt x="39" y="34"/>
                    </a:lnTo>
                    <a:lnTo>
                      <a:pt x="48" y="34"/>
                    </a:lnTo>
                    <a:lnTo>
                      <a:pt x="54" y="36"/>
                    </a:lnTo>
                    <a:lnTo>
                      <a:pt x="61" y="25"/>
                    </a:lnTo>
                    <a:lnTo>
                      <a:pt x="67" y="18"/>
                    </a:lnTo>
                    <a:lnTo>
                      <a:pt x="63" y="14"/>
                    </a:lnTo>
                    <a:lnTo>
                      <a:pt x="61" y="9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299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auto">
              <a:xfrm>
                <a:off x="596901" y="2043113"/>
                <a:ext cx="28575" cy="28575"/>
              </a:xfrm>
              <a:custGeom>
                <a:avLst/>
                <a:gdLst/>
                <a:ahLst/>
                <a:cxnLst>
                  <a:cxn ang="0">
                    <a:pos x="43" y="2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12" y="6"/>
                  </a:cxn>
                  <a:cxn ang="0">
                    <a:pos x="6" y="11"/>
                  </a:cxn>
                  <a:cxn ang="0">
                    <a:pos x="4" y="18"/>
                  </a:cxn>
                  <a:cxn ang="0">
                    <a:pos x="1" y="24"/>
                  </a:cxn>
                  <a:cxn ang="0">
                    <a:pos x="1" y="34"/>
                  </a:cxn>
                  <a:cxn ang="0">
                    <a:pos x="0" y="40"/>
                  </a:cxn>
                  <a:cxn ang="0">
                    <a:pos x="1" y="47"/>
                  </a:cxn>
                  <a:cxn ang="0">
                    <a:pos x="4" y="53"/>
                  </a:cxn>
                  <a:cxn ang="0">
                    <a:pos x="10" y="61"/>
                  </a:cxn>
                  <a:cxn ang="0">
                    <a:pos x="15" y="67"/>
                  </a:cxn>
                  <a:cxn ang="0">
                    <a:pos x="21" y="69"/>
                  </a:cxn>
                  <a:cxn ang="0">
                    <a:pos x="30" y="71"/>
                  </a:cxn>
                  <a:cxn ang="0">
                    <a:pos x="39" y="71"/>
                  </a:cxn>
                  <a:cxn ang="0">
                    <a:pos x="48" y="69"/>
                  </a:cxn>
                  <a:cxn ang="0">
                    <a:pos x="54" y="69"/>
                  </a:cxn>
                  <a:cxn ang="0">
                    <a:pos x="58" y="65"/>
                  </a:cxn>
                  <a:cxn ang="0">
                    <a:pos x="65" y="61"/>
                  </a:cxn>
                  <a:cxn ang="0">
                    <a:pos x="67" y="56"/>
                  </a:cxn>
                  <a:cxn ang="0">
                    <a:pos x="70" y="49"/>
                  </a:cxn>
                  <a:cxn ang="0">
                    <a:pos x="70" y="43"/>
                  </a:cxn>
                  <a:cxn ang="0">
                    <a:pos x="72" y="37"/>
                  </a:cxn>
                  <a:cxn ang="0">
                    <a:pos x="70" y="31"/>
                  </a:cxn>
                  <a:cxn ang="0">
                    <a:pos x="67" y="24"/>
                  </a:cxn>
                  <a:cxn ang="0">
                    <a:pos x="65" y="18"/>
                  </a:cxn>
                  <a:cxn ang="0">
                    <a:pos x="63" y="15"/>
                  </a:cxn>
                  <a:cxn ang="0">
                    <a:pos x="56" y="9"/>
                  </a:cxn>
                  <a:cxn ang="0">
                    <a:pos x="54" y="6"/>
                  </a:cxn>
                  <a:cxn ang="0">
                    <a:pos x="48" y="2"/>
                  </a:cxn>
                  <a:cxn ang="0">
                    <a:pos x="43" y="2"/>
                  </a:cxn>
                  <a:cxn ang="0">
                    <a:pos x="43" y="2"/>
                  </a:cxn>
                </a:cxnLst>
                <a:rect l="0" t="0" r="r" b="b"/>
                <a:pathLst>
                  <a:path w="72" h="71">
                    <a:moveTo>
                      <a:pt x="43" y="2"/>
                    </a:moveTo>
                    <a:lnTo>
                      <a:pt x="37" y="0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2" y="6"/>
                    </a:lnTo>
                    <a:lnTo>
                      <a:pt x="6" y="11"/>
                    </a:lnTo>
                    <a:lnTo>
                      <a:pt x="4" y="18"/>
                    </a:lnTo>
                    <a:lnTo>
                      <a:pt x="1" y="24"/>
                    </a:lnTo>
                    <a:lnTo>
                      <a:pt x="1" y="34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4" y="53"/>
                    </a:lnTo>
                    <a:lnTo>
                      <a:pt x="10" y="61"/>
                    </a:lnTo>
                    <a:lnTo>
                      <a:pt x="15" y="67"/>
                    </a:lnTo>
                    <a:lnTo>
                      <a:pt x="21" y="69"/>
                    </a:lnTo>
                    <a:lnTo>
                      <a:pt x="30" y="71"/>
                    </a:lnTo>
                    <a:lnTo>
                      <a:pt x="39" y="71"/>
                    </a:lnTo>
                    <a:lnTo>
                      <a:pt x="48" y="69"/>
                    </a:lnTo>
                    <a:lnTo>
                      <a:pt x="54" y="69"/>
                    </a:lnTo>
                    <a:lnTo>
                      <a:pt x="58" y="65"/>
                    </a:lnTo>
                    <a:lnTo>
                      <a:pt x="65" y="61"/>
                    </a:lnTo>
                    <a:lnTo>
                      <a:pt x="67" y="56"/>
                    </a:lnTo>
                    <a:lnTo>
                      <a:pt x="70" y="49"/>
                    </a:lnTo>
                    <a:lnTo>
                      <a:pt x="70" y="43"/>
                    </a:lnTo>
                    <a:lnTo>
                      <a:pt x="72" y="37"/>
                    </a:lnTo>
                    <a:lnTo>
                      <a:pt x="70" y="31"/>
                    </a:lnTo>
                    <a:lnTo>
                      <a:pt x="67" y="24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56" y="9"/>
                    </a:lnTo>
                    <a:lnTo>
                      <a:pt x="54" y="6"/>
                    </a:lnTo>
                    <a:lnTo>
                      <a:pt x="48" y="2"/>
                    </a:lnTo>
                    <a:lnTo>
                      <a:pt x="43" y="2"/>
                    </a:lnTo>
                    <a:lnTo>
                      <a:pt x="43" y="2"/>
                    </a:lnTo>
                    <a:close/>
                  </a:path>
                </a:pathLst>
              </a:custGeom>
              <a:solidFill>
                <a:srgbClr val="E6B3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auto">
              <a:xfrm>
                <a:off x="1047751" y="1579563"/>
                <a:ext cx="38100" cy="36513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46" y="4"/>
                  </a:cxn>
                  <a:cxn ang="0">
                    <a:pos x="42" y="8"/>
                  </a:cxn>
                  <a:cxn ang="0">
                    <a:pos x="35" y="16"/>
                  </a:cxn>
                  <a:cxn ang="0">
                    <a:pos x="28" y="20"/>
                  </a:cxn>
                  <a:cxn ang="0">
                    <a:pos x="21" y="25"/>
                  </a:cxn>
                  <a:cxn ang="0">
                    <a:pos x="15" y="31"/>
                  </a:cxn>
                  <a:cxn ang="0">
                    <a:pos x="9" y="35"/>
                  </a:cxn>
                  <a:cxn ang="0">
                    <a:pos x="2" y="44"/>
                  </a:cxn>
                  <a:cxn ang="0">
                    <a:pos x="0" y="51"/>
                  </a:cxn>
                  <a:cxn ang="0">
                    <a:pos x="0" y="60"/>
                  </a:cxn>
                  <a:cxn ang="0">
                    <a:pos x="2" y="69"/>
                  </a:cxn>
                  <a:cxn ang="0">
                    <a:pos x="6" y="78"/>
                  </a:cxn>
                  <a:cxn ang="0">
                    <a:pos x="15" y="85"/>
                  </a:cxn>
                  <a:cxn ang="0">
                    <a:pos x="24" y="91"/>
                  </a:cxn>
                  <a:cxn ang="0">
                    <a:pos x="28" y="91"/>
                  </a:cxn>
                  <a:cxn ang="0">
                    <a:pos x="35" y="94"/>
                  </a:cxn>
                  <a:cxn ang="0">
                    <a:pos x="39" y="94"/>
                  </a:cxn>
                  <a:cxn ang="0">
                    <a:pos x="46" y="94"/>
                  </a:cxn>
                  <a:cxn ang="0">
                    <a:pos x="51" y="91"/>
                  </a:cxn>
                  <a:cxn ang="0">
                    <a:pos x="57" y="91"/>
                  </a:cxn>
                  <a:cxn ang="0">
                    <a:pos x="61" y="89"/>
                  </a:cxn>
                  <a:cxn ang="0">
                    <a:pos x="67" y="87"/>
                  </a:cxn>
                  <a:cxn ang="0">
                    <a:pos x="75" y="85"/>
                  </a:cxn>
                  <a:cxn ang="0">
                    <a:pos x="79" y="82"/>
                  </a:cxn>
                  <a:cxn ang="0">
                    <a:pos x="84" y="78"/>
                  </a:cxn>
                  <a:cxn ang="0">
                    <a:pos x="90" y="76"/>
                  </a:cxn>
                  <a:cxn ang="0">
                    <a:pos x="94" y="65"/>
                  </a:cxn>
                  <a:cxn ang="0">
                    <a:pos x="96" y="56"/>
                  </a:cxn>
                  <a:cxn ang="0">
                    <a:pos x="96" y="51"/>
                  </a:cxn>
                  <a:cxn ang="0">
                    <a:pos x="94" y="44"/>
                  </a:cxn>
                  <a:cxn ang="0">
                    <a:pos x="91" y="41"/>
                  </a:cxn>
                  <a:cxn ang="0">
                    <a:pos x="88" y="33"/>
                  </a:cxn>
                  <a:cxn ang="0">
                    <a:pos x="84" y="29"/>
                  </a:cxn>
                  <a:cxn ang="0">
                    <a:pos x="81" y="25"/>
                  </a:cxn>
                  <a:cxn ang="0">
                    <a:pos x="76" y="17"/>
                  </a:cxn>
                  <a:cxn ang="0">
                    <a:pos x="72" y="13"/>
                  </a:cxn>
                  <a:cxn ang="0">
                    <a:pos x="67" y="7"/>
                  </a:cxn>
                  <a:cxn ang="0">
                    <a:pos x="61" y="4"/>
                  </a:cxn>
                  <a:cxn ang="0">
                    <a:pos x="57" y="1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96" h="94">
                    <a:moveTo>
                      <a:pt x="52" y="0"/>
                    </a:moveTo>
                    <a:lnTo>
                      <a:pt x="46" y="4"/>
                    </a:lnTo>
                    <a:lnTo>
                      <a:pt x="42" y="8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1" y="25"/>
                    </a:lnTo>
                    <a:lnTo>
                      <a:pt x="15" y="31"/>
                    </a:lnTo>
                    <a:lnTo>
                      <a:pt x="9" y="35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0"/>
                    </a:lnTo>
                    <a:lnTo>
                      <a:pt x="2" y="69"/>
                    </a:lnTo>
                    <a:lnTo>
                      <a:pt x="6" y="78"/>
                    </a:lnTo>
                    <a:lnTo>
                      <a:pt x="15" y="85"/>
                    </a:lnTo>
                    <a:lnTo>
                      <a:pt x="24" y="91"/>
                    </a:lnTo>
                    <a:lnTo>
                      <a:pt x="28" y="91"/>
                    </a:lnTo>
                    <a:lnTo>
                      <a:pt x="35" y="94"/>
                    </a:lnTo>
                    <a:lnTo>
                      <a:pt x="39" y="94"/>
                    </a:lnTo>
                    <a:lnTo>
                      <a:pt x="46" y="94"/>
                    </a:lnTo>
                    <a:lnTo>
                      <a:pt x="51" y="91"/>
                    </a:lnTo>
                    <a:lnTo>
                      <a:pt x="57" y="91"/>
                    </a:lnTo>
                    <a:lnTo>
                      <a:pt x="61" y="89"/>
                    </a:lnTo>
                    <a:lnTo>
                      <a:pt x="67" y="87"/>
                    </a:lnTo>
                    <a:lnTo>
                      <a:pt x="75" y="85"/>
                    </a:lnTo>
                    <a:lnTo>
                      <a:pt x="79" y="82"/>
                    </a:lnTo>
                    <a:lnTo>
                      <a:pt x="84" y="78"/>
                    </a:lnTo>
                    <a:lnTo>
                      <a:pt x="90" y="76"/>
                    </a:lnTo>
                    <a:lnTo>
                      <a:pt x="94" y="65"/>
                    </a:lnTo>
                    <a:lnTo>
                      <a:pt x="96" y="56"/>
                    </a:lnTo>
                    <a:lnTo>
                      <a:pt x="96" y="51"/>
                    </a:lnTo>
                    <a:lnTo>
                      <a:pt x="94" y="44"/>
                    </a:lnTo>
                    <a:lnTo>
                      <a:pt x="91" y="41"/>
                    </a:lnTo>
                    <a:lnTo>
                      <a:pt x="88" y="33"/>
                    </a:lnTo>
                    <a:lnTo>
                      <a:pt x="84" y="29"/>
                    </a:lnTo>
                    <a:lnTo>
                      <a:pt x="81" y="25"/>
                    </a:lnTo>
                    <a:lnTo>
                      <a:pt x="76" y="17"/>
                    </a:lnTo>
                    <a:lnTo>
                      <a:pt x="72" y="13"/>
                    </a:lnTo>
                    <a:lnTo>
                      <a:pt x="67" y="7"/>
                    </a:lnTo>
                    <a:lnTo>
                      <a:pt x="61" y="4"/>
                    </a:lnTo>
                    <a:lnTo>
                      <a:pt x="57" y="1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973138" y="1665288"/>
                <a:ext cx="34925" cy="33338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7" y="0"/>
                  </a:cxn>
                  <a:cxn ang="0">
                    <a:pos x="24" y="1"/>
                  </a:cxn>
                  <a:cxn ang="0">
                    <a:pos x="20" y="6"/>
                  </a:cxn>
                  <a:cxn ang="0">
                    <a:pos x="20" y="10"/>
                  </a:cxn>
                  <a:cxn ang="0">
                    <a:pos x="18" y="15"/>
                  </a:cxn>
                  <a:cxn ang="0">
                    <a:pos x="18" y="22"/>
                  </a:cxn>
                  <a:cxn ang="0">
                    <a:pos x="18" y="26"/>
                  </a:cxn>
                  <a:cxn ang="0">
                    <a:pos x="20" y="31"/>
                  </a:cxn>
                  <a:cxn ang="0">
                    <a:pos x="15" y="31"/>
                  </a:cxn>
                  <a:cxn ang="0">
                    <a:pos x="9" y="35"/>
                  </a:cxn>
                  <a:cxn ang="0">
                    <a:pos x="2" y="40"/>
                  </a:cxn>
                  <a:cxn ang="0">
                    <a:pos x="0" y="47"/>
                  </a:cxn>
                  <a:cxn ang="0">
                    <a:pos x="2" y="51"/>
                  </a:cxn>
                  <a:cxn ang="0">
                    <a:pos x="6" y="57"/>
                  </a:cxn>
                  <a:cxn ang="0">
                    <a:pos x="9" y="62"/>
                  </a:cxn>
                  <a:cxn ang="0">
                    <a:pos x="15" y="69"/>
                  </a:cxn>
                  <a:cxn ang="0">
                    <a:pos x="21" y="71"/>
                  </a:cxn>
                  <a:cxn ang="0">
                    <a:pos x="27" y="75"/>
                  </a:cxn>
                  <a:cxn ang="0">
                    <a:pos x="33" y="78"/>
                  </a:cxn>
                  <a:cxn ang="0">
                    <a:pos x="42" y="81"/>
                  </a:cxn>
                  <a:cxn ang="0">
                    <a:pos x="46" y="81"/>
                  </a:cxn>
                  <a:cxn ang="0">
                    <a:pos x="54" y="81"/>
                  </a:cxn>
                  <a:cxn ang="0">
                    <a:pos x="61" y="81"/>
                  </a:cxn>
                  <a:cxn ang="0">
                    <a:pos x="67" y="78"/>
                  </a:cxn>
                  <a:cxn ang="0">
                    <a:pos x="72" y="73"/>
                  </a:cxn>
                  <a:cxn ang="0">
                    <a:pos x="76" y="69"/>
                  </a:cxn>
                  <a:cxn ang="0">
                    <a:pos x="82" y="65"/>
                  </a:cxn>
                  <a:cxn ang="0">
                    <a:pos x="88" y="57"/>
                  </a:cxn>
                  <a:cxn ang="0">
                    <a:pos x="85" y="51"/>
                  </a:cxn>
                  <a:cxn ang="0">
                    <a:pos x="82" y="47"/>
                  </a:cxn>
                  <a:cxn ang="0">
                    <a:pos x="81" y="40"/>
                  </a:cxn>
                  <a:cxn ang="0">
                    <a:pos x="79" y="38"/>
                  </a:cxn>
                  <a:cxn ang="0">
                    <a:pos x="72" y="26"/>
                  </a:cxn>
                  <a:cxn ang="0">
                    <a:pos x="67" y="19"/>
                  </a:cxn>
                  <a:cxn ang="0">
                    <a:pos x="60" y="13"/>
                  </a:cxn>
                  <a:cxn ang="0">
                    <a:pos x="52" y="9"/>
                  </a:cxn>
                  <a:cxn ang="0">
                    <a:pos x="42" y="4"/>
                  </a:cxn>
                  <a:cxn ang="0">
                    <a:pos x="33" y="0"/>
                  </a:cxn>
                  <a:cxn ang="0">
                    <a:pos x="33" y="0"/>
                  </a:cxn>
                </a:cxnLst>
                <a:rect l="0" t="0" r="r" b="b"/>
                <a:pathLst>
                  <a:path w="88" h="81">
                    <a:moveTo>
                      <a:pt x="33" y="0"/>
                    </a:moveTo>
                    <a:lnTo>
                      <a:pt x="27" y="0"/>
                    </a:lnTo>
                    <a:lnTo>
                      <a:pt x="24" y="1"/>
                    </a:lnTo>
                    <a:lnTo>
                      <a:pt x="20" y="6"/>
                    </a:lnTo>
                    <a:lnTo>
                      <a:pt x="20" y="10"/>
                    </a:lnTo>
                    <a:lnTo>
                      <a:pt x="18" y="15"/>
                    </a:lnTo>
                    <a:lnTo>
                      <a:pt x="18" y="22"/>
                    </a:lnTo>
                    <a:lnTo>
                      <a:pt x="18" y="26"/>
                    </a:lnTo>
                    <a:lnTo>
                      <a:pt x="20" y="31"/>
                    </a:lnTo>
                    <a:lnTo>
                      <a:pt x="15" y="31"/>
                    </a:lnTo>
                    <a:lnTo>
                      <a:pt x="9" y="35"/>
                    </a:lnTo>
                    <a:lnTo>
                      <a:pt x="2" y="40"/>
                    </a:lnTo>
                    <a:lnTo>
                      <a:pt x="0" y="47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9" y="62"/>
                    </a:lnTo>
                    <a:lnTo>
                      <a:pt x="15" y="69"/>
                    </a:lnTo>
                    <a:lnTo>
                      <a:pt x="21" y="71"/>
                    </a:lnTo>
                    <a:lnTo>
                      <a:pt x="27" y="75"/>
                    </a:lnTo>
                    <a:lnTo>
                      <a:pt x="33" y="78"/>
                    </a:lnTo>
                    <a:lnTo>
                      <a:pt x="42" y="81"/>
                    </a:lnTo>
                    <a:lnTo>
                      <a:pt x="46" y="81"/>
                    </a:lnTo>
                    <a:lnTo>
                      <a:pt x="54" y="81"/>
                    </a:lnTo>
                    <a:lnTo>
                      <a:pt x="61" y="81"/>
                    </a:lnTo>
                    <a:lnTo>
                      <a:pt x="67" y="78"/>
                    </a:lnTo>
                    <a:lnTo>
                      <a:pt x="72" y="73"/>
                    </a:lnTo>
                    <a:lnTo>
                      <a:pt x="76" y="69"/>
                    </a:lnTo>
                    <a:lnTo>
                      <a:pt x="82" y="65"/>
                    </a:lnTo>
                    <a:lnTo>
                      <a:pt x="88" y="57"/>
                    </a:lnTo>
                    <a:lnTo>
                      <a:pt x="85" y="51"/>
                    </a:lnTo>
                    <a:lnTo>
                      <a:pt x="82" y="47"/>
                    </a:lnTo>
                    <a:lnTo>
                      <a:pt x="81" y="40"/>
                    </a:lnTo>
                    <a:lnTo>
                      <a:pt x="79" y="38"/>
                    </a:lnTo>
                    <a:lnTo>
                      <a:pt x="72" y="26"/>
                    </a:lnTo>
                    <a:lnTo>
                      <a:pt x="67" y="19"/>
                    </a:lnTo>
                    <a:lnTo>
                      <a:pt x="60" y="13"/>
                    </a:lnTo>
                    <a:lnTo>
                      <a:pt x="52" y="9"/>
                    </a:lnTo>
                    <a:lnTo>
                      <a:pt x="42" y="4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1014413" y="1625600"/>
                <a:ext cx="33338" cy="3492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3" y="0"/>
                  </a:cxn>
                  <a:cxn ang="0">
                    <a:pos x="24" y="5"/>
                  </a:cxn>
                  <a:cxn ang="0">
                    <a:pos x="18" y="7"/>
                  </a:cxn>
                  <a:cxn ang="0">
                    <a:pos x="11" y="13"/>
                  </a:cxn>
                  <a:cxn ang="0">
                    <a:pos x="4" y="21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4" y="43"/>
                  </a:cxn>
                  <a:cxn ang="0">
                    <a:pos x="11" y="50"/>
                  </a:cxn>
                  <a:cxn ang="0">
                    <a:pos x="18" y="61"/>
                  </a:cxn>
                  <a:cxn ang="0">
                    <a:pos x="26" y="71"/>
                  </a:cxn>
                  <a:cxn ang="0">
                    <a:pos x="35" y="78"/>
                  </a:cxn>
                  <a:cxn ang="0">
                    <a:pos x="43" y="84"/>
                  </a:cxn>
                  <a:cxn ang="0">
                    <a:pos x="52" y="86"/>
                  </a:cxn>
                  <a:cxn ang="0">
                    <a:pos x="57" y="86"/>
                  </a:cxn>
                  <a:cxn ang="0">
                    <a:pos x="63" y="84"/>
                  </a:cxn>
                  <a:cxn ang="0">
                    <a:pos x="70" y="81"/>
                  </a:cxn>
                  <a:cxn ang="0">
                    <a:pos x="75" y="78"/>
                  </a:cxn>
                  <a:cxn ang="0">
                    <a:pos x="79" y="72"/>
                  </a:cxn>
                  <a:cxn ang="0">
                    <a:pos x="81" y="65"/>
                  </a:cxn>
                  <a:cxn ang="0">
                    <a:pos x="81" y="59"/>
                  </a:cxn>
                  <a:cxn ang="0">
                    <a:pos x="82" y="54"/>
                  </a:cxn>
                  <a:cxn ang="0">
                    <a:pos x="81" y="47"/>
                  </a:cxn>
                  <a:cxn ang="0">
                    <a:pos x="81" y="41"/>
                  </a:cxn>
                  <a:cxn ang="0">
                    <a:pos x="79" y="37"/>
                  </a:cxn>
                  <a:cxn ang="0">
                    <a:pos x="76" y="31"/>
                  </a:cxn>
                  <a:cxn ang="0">
                    <a:pos x="70" y="21"/>
                  </a:cxn>
                  <a:cxn ang="0">
                    <a:pos x="61" y="13"/>
                  </a:cxn>
                  <a:cxn ang="0">
                    <a:pos x="54" y="9"/>
                  </a:cxn>
                  <a:cxn ang="0">
                    <a:pos x="48" y="5"/>
                  </a:cxn>
                  <a:cxn ang="0">
                    <a:pos x="43" y="3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82" h="86">
                    <a:moveTo>
                      <a:pt x="39" y="0"/>
                    </a:moveTo>
                    <a:lnTo>
                      <a:pt x="33" y="0"/>
                    </a:lnTo>
                    <a:lnTo>
                      <a:pt x="24" y="5"/>
                    </a:lnTo>
                    <a:lnTo>
                      <a:pt x="18" y="7"/>
                    </a:lnTo>
                    <a:lnTo>
                      <a:pt x="11" y="13"/>
                    </a:lnTo>
                    <a:lnTo>
                      <a:pt x="4" y="21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3"/>
                    </a:lnTo>
                    <a:lnTo>
                      <a:pt x="11" y="50"/>
                    </a:lnTo>
                    <a:lnTo>
                      <a:pt x="18" y="61"/>
                    </a:lnTo>
                    <a:lnTo>
                      <a:pt x="26" y="71"/>
                    </a:lnTo>
                    <a:lnTo>
                      <a:pt x="35" y="78"/>
                    </a:lnTo>
                    <a:lnTo>
                      <a:pt x="43" y="84"/>
                    </a:lnTo>
                    <a:lnTo>
                      <a:pt x="52" y="86"/>
                    </a:lnTo>
                    <a:lnTo>
                      <a:pt x="57" y="86"/>
                    </a:lnTo>
                    <a:lnTo>
                      <a:pt x="63" y="84"/>
                    </a:lnTo>
                    <a:lnTo>
                      <a:pt x="70" y="81"/>
                    </a:lnTo>
                    <a:lnTo>
                      <a:pt x="75" y="78"/>
                    </a:lnTo>
                    <a:lnTo>
                      <a:pt x="79" y="72"/>
                    </a:lnTo>
                    <a:lnTo>
                      <a:pt x="81" y="65"/>
                    </a:lnTo>
                    <a:lnTo>
                      <a:pt x="81" y="59"/>
                    </a:lnTo>
                    <a:lnTo>
                      <a:pt x="82" y="54"/>
                    </a:lnTo>
                    <a:lnTo>
                      <a:pt x="81" y="47"/>
                    </a:lnTo>
                    <a:lnTo>
                      <a:pt x="81" y="41"/>
                    </a:lnTo>
                    <a:lnTo>
                      <a:pt x="79" y="37"/>
                    </a:lnTo>
                    <a:lnTo>
                      <a:pt x="76" y="31"/>
                    </a:lnTo>
                    <a:lnTo>
                      <a:pt x="70" y="21"/>
                    </a:lnTo>
                    <a:lnTo>
                      <a:pt x="61" y="13"/>
                    </a:lnTo>
                    <a:lnTo>
                      <a:pt x="54" y="9"/>
                    </a:lnTo>
                    <a:lnTo>
                      <a:pt x="48" y="5"/>
                    </a:lnTo>
                    <a:lnTo>
                      <a:pt x="43" y="3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962026" y="1657350"/>
                <a:ext cx="36513" cy="31750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34" y="0"/>
                  </a:cxn>
                  <a:cxn ang="0">
                    <a:pos x="28" y="3"/>
                  </a:cxn>
                  <a:cxn ang="0">
                    <a:pos x="19" y="5"/>
                  </a:cxn>
                  <a:cxn ang="0">
                    <a:pos x="10" y="6"/>
                  </a:cxn>
                  <a:cxn ang="0">
                    <a:pos x="4" y="12"/>
                  </a:cxn>
                  <a:cxn ang="0">
                    <a:pos x="0" y="18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1" y="40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5" y="59"/>
                  </a:cxn>
                  <a:cxn ang="0">
                    <a:pos x="19" y="63"/>
                  </a:cxn>
                  <a:cxn ang="0">
                    <a:pos x="24" y="68"/>
                  </a:cxn>
                  <a:cxn ang="0">
                    <a:pos x="30" y="72"/>
                  </a:cxn>
                  <a:cxn ang="0">
                    <a:pos x="37" y="77"/>
                  </a:cxn>
                  <a:cxn ang="0">
                    <a:pos x="43" y="78"/>
                  </a:cxn>
                  <a:cxn ang="0">
                    <a:pos x="49" y="81"/>
                  </a:cxn>
                  <a:cxn ang="0">
                    <a:pos x="56" y="81"/>
                  </a:cxn>
                  <a:cxn ang="0">
                    <a:pos x="63" y="81"/>
                  </a:cxn>
                  <a:cxn ang="0">
                    <a:pos x="67" y="78"/>
                  </a:cxn>
                  <a:cxn ang="0">
                    <a:pos x="74" y="74"/>
                  </a:cxn>
                  <a:cxn ang="0">
                    <a:pos x="80" y="69"/>
                  </a:cxn>
                  <a:cxn ang="0">
                    <a:pos x="88" y="65"/>
                  </a:cxn>
                  <a:cxn ang="0">
                    <a:pos x="89" y="59"/>
                  </a:cxn>
                  <a:cxn ang="0">
                    <a:pos x="91" y="53"/>
                  </a:cxn>
                  <a:cxn ang="0">
                    <a:pos x="91" y="49"/>
                  </a:cxn>
                  <a:cxn ang="0">
                    <a:pos x="91" y="46"/>
                  </a:cxn>
                  <a:cxn ang="0">
                    <a:pos x="88" y="36"/>
                  </a:cxn>
                  <a:cxn ang="0">
                    <a:pos x="80" y="27"/>
                  </a:cxn>
                  <a:cxn ang="0">
                    <a:pos x="74" y="22"/>
                  </a:cxn>
                  <a:cxn ang="0">
                    <a:pos x="70" y="18"/>
                  </a:cxn>
                  <a:cxn ang="0">
                    <a:pos x="65" y="16"/>
                  </a:cxn>
                  <a:cxn ang="0">
                    <a:pos x="58" y="13"/>
                  </a:cxn>
                  <a:cxn ang="0">
                    <a:pos x="49" y="5"/>
                  </a:cxn>
                  <a:cxn ang="0">
                    <a:pos x="43" y="0"/>
                  </a:cxn>
                  <a:cxn ang="0">
                    <a:pos x="43" y="0"/>
                  </a:cxn>
                </a:cxnLst>
                <a:rect l="0" t="0" r="r" b="b"/>
                <a:pathLst>
                  <a:path w="91" h="81">
                    <a:moveTo>
                      <a:pt x="43" y="0"/>
                    </a:moveTo>
                    <a:lnTo>
                      <a:pt x="34" y="0"/>
                    </a:lnTo>
                    <a:lnTo>
                      <a:pt x="28" y="3"/>
                    </a:lnTo>
                    <a:lnTo>
                      <a:pt x="19" y="5"/>
                    </a:lnTo>
                    <a:lnTo>
                      <a:pt x="10" y="6"/>
                    </a:lnTo>
                    <a:lnTo>
                      <a:pt x="4" y="12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1" y="40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5" y="59"/>
                    </a:lnTo>
                    <a:lnTo>
                      <a:pt x="19" y="63"/>
                    </a:lnTo>
                    <a:lnTo>
                      <a:pt x="24" y="68"/>
                    </a:lnTo>
                    <a:lnTo>
                      <a:pt x="30" y="72"/>
                    </a:lnTo>
                    <a:lnTo>
                      <a:pt x="37" y="77"/>
                    </a:lnTo>
                    <a:lnTo>
                      <a:pt x="43" y="78"/>
                    </a:lnTo>
                    <a:lnTo>
                      <a:pt x="49" y="81"/>
                    </a:lnTo>
                    <a:lnTo>
                      <a:pt x="56" y="81"/>
                    </a:lnTo>
                    <a:lnTo>
                      <a:pt x="63" y="81"/>
                    </a:lnTo>
                    <a:lnTo>
                      <a:pt x="67" y="78"/>
                    </a:lnTo>
                    <a:lnTo>
                      <a:pt x="74" y="74"/>
                    </a:lnTo>
                    <a:lnTo>
                      <a:pt x="80" y="69"/>
                    </a:lnTo>
                    <a:lnTo>
                      <a:pt x="88" y="65"/>
                    </a:lnTo>
                    <a:lnTo>
                      <a:pt x="89" y="59"/>
                    </a:lnTo>
                    <a:lnTo>
                      <a:pt x="91" y="53"/>
                    </a:lnTo>
                    <a:lnTo>
                      <a:pt x="91" y="49"/>
                    </a:lnTo>
                    <a:lnTo>
                      <a:pt x="91" y="46"/>
                    </a:lnTo>
                    <a:lnTo>
                      <a:pt x="88" y="36"/>
                    </a:lnTo>
                    <a:lnTo>
                      <a:pt x="80" y="27"/>
                    </a:lnTo>
                    <a:lnTo>
                      <a:pt x="74" y="22"/>
                    </a:lnTo>
                    <a:lnTo>
                      <a:pt x="70" y="18"/>
                    </a:lnTo>
                    <a:lnTo>
                      <a:pt x="65" y="16"/>
                    </a:lnTo>
                    <a:lnTo>
                      <a:pt x="58" y="13"/>
                    </a:lnTo>
                    <a:lnTo>
                      <a:pt x="49" y="5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C7BD5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1001713" y="1616075"/>
                <a:ext cx="31750" cy="30163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39" y="3"/>
                  </a:cxn>
                  <a:cxn ang="0">
                    <a:pos x="30" y="6"/>
                  </a:cxn>
                  <a:cxn ang="0">
                    <a:pos x="21" y="6"/>
                  </a:cxn>
                  <a:cxn ang="0">
                    <a:pos x="12" y="12"/>
                  </a:cxn>
                  <a:cxn ang="0">
                    <a:pos x="6" y="13"/>
                  </a:cxn>
                  <a:cxn ang="0">
                    <a:pos x="2" y="18"/>
                  </a:cxn>
                  <a:cxn ang="0">
                    <a:pos x="0" y="2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5" y="38"/>
                  </a:cxn>
                  <a:cxn ang="0">
                    <a:pos x="0" y="43"/>
                  </a:cxn>
                  <a:cxn ang="0">
                    <a:pos x="2" y="47"/>
                  </a:cxn>
                  <a:cxn ang="0">
                    <a:pos x="5" y="53"/>
                  </a:cxn>
                  <a:cxn ang="0">
                    <a:pos x="6" y="60"/>
                  </a:cxn>
                  <a:cxn ang="0">
                    <a:pos x="11" y="63"/>
                  </a:cxn>
                  <a:cxn ang="0">
                    <a:pos x="18" y="68"/>
                  </a:cxn>
                  <a:cxn ang="0">
                    <a:pos x="21" y="69"/>
                  </a:cxn>
                  <a:cxn ang="0">
                    <a:pos x="29" y="74"/>
                  </a:cxn>
                  <a:cxn ang="0">
                    <a:pos x="35" y="76"/>
                  </a:cxn>
                  <a:cxn ang="0">
                    <a:pos x="42" y="76"/>
                  </a:cxn>
                  <a:cxn ang="0">
                    <a:pos x="48" y="76"/>
                  </a:cxn>
                  <a:cxn ang="0">
                    <a:pos x="54" y="76"/>
                  </a:cxn>
                  <a:cxn ang="0">
                    <a:pos x="59" y="72"/>
                  </a:cxn>
                  <a:cxn ang="0">
                    <a:pos x="63" y="69"/>
                  </a:cxn>
                  <a:cxn ang="0">
                    <a:pos x="66" y="63"/>
                  </a:cxn>
                  <a:cxn ang="0">
                    <a:pos x="68" y="59"/>
                  </a:cxn>
                  <a:cxn ang="0">
                    <a:pos x="72" y="53"/>
                  </a:cxn>
                  <a:cxn ang="0">
                    <a:pos x="78" y="52"/>
                  </a:cxn>
                  <a:cxn ang="0">
                    <a:pos x="81" y="47"/>
                  </a:cxn>
                  <a:cxn ang="0">
                    <a:pos x="81" y="44"/>
                  </a:cxn>
                  <a:cxn ang="0">
                    <a:pos x="81" y="35"/>
                  </a:cxn>
                  <a:cxn ang="0">
                    <a:pos x="76" y="27"/>
                  </a:cxn>
                  <a:cxn ang="0">
                    <a:pos x="68" y="18"/>
                  </a:cxn>
                  <a:cxn ang="0">
                    <a:pos x="61" y="12"/>
                  </a:cxn>
                  <a:cxn ang="0">
                    <a:pos x="52" y="4"/>
                  </a:cxn>
                  <a:cxn ang="0">
                    <a:pos x="45" y="0"/>
                  </a:cxn>
                  <a:cxn ang="0">
                    <a:pos x="45" y="0"/>
                  </a:cxn>
                </a:cxnLst>
                <a:rect l="0" t="0" r="r" b="b"/>
                <a:pathLst>
                  <a:path w="81" h="76">
                    <a:moveTo>
                      <a:pt x="45" y="0"/>
                    </a:moveTo>
                    <a:lnTo>
                      <a:pt x="39" y="3"/>
                    </a:lnTo>
                    <a:lnTo>
                      <a:pt x="30" y="6"/>
                    </a:lnTo>
                    <a:lnTo>
                      <a:pt x="21" y="6"/>
                    </a:lnTo>
                    <a:lnTo>
                      <a:pt x="12" y="12"/>
                    </a:lnTo>
                    <a:lnTo>
                      <a:pt x="6" y="13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5" y="38"/>
                    </a:lnTo>
                    <a:lnTo>
                      <a:pt x="0" y="43"/>
                    </a:lnTo>
                    <a:lnTo>
                      <a:pt x="2" y="47"/>
                    </a:lnTo>
                    <a:lnTo>
                      <a:pt x="5" y="53"/>
                    </a:lnTo>
                    <a:lnTo>
                      <a:pt x="6" y="60"/>
                    </a:lnTo>
                    <a:lnTo>
                      <a:pt x="11" y="63"/>
                    </a:lnTo>
                    <a:lnTo>
                      <a:pt x="18" y="68"/>
                    </a:lnTo>
                    <a:lnTo>
                      <a:pt x="21" y="69"/>
                    </a:lnTo>
                    <a:lnTo>
                      <a:pt x="29" y="74"/>
                    </a:lnTo>
                    <a:lnTo>
                      <a:pt x="35" y="76"/>
                    </a:lnTo>
                    <a:lnTo>
                      <a:pt x="42" y="76"/>
                    </a:lnTo>
                    <a:lnTo>
                      <a:pt x="48" y="76"/>
                    </a:lnTo>
                    <a:lnTo>
                      <a:pt x="54" y="76"/>
                    </a:lnTo>
                    <a:lnTo>
                      <a:pt x="59" y="72"/>
                    </a:lnTo>
                    <a:lnTo>
                      <a:pt x="63" y="69"/>
                    </a:lnTo>
                    <a:lnTo>
                      <a:pt x="66" y="63"/>
                    </a:lnTo>
                    <a:lnTo>
                      <a:pt x="68" y="59"/>
                    </a:lnTo>
                    <a:lnTo>
                      <a:pt x="72" y="53"/>
                    </a:lnTo>
                    <a:lnTo>
                      <a:pt x="78" y="52"/>
                    </a:lnTo>
                    <a:lnTo>
                      <a:pt x="81" y="47"/>
                    </a:lnTo>
                    <a:lnTo>
                      <a:pt x="81" y="44"/>
                    </a:lnTo>
                    <a:lnTo>
                      <a:pt x="81" y="35"/>
                    </a:lnTo>
                    <a:lnTo>
                      <a:pt x="76" y="27"/>
                    </a:lnTo>
                    <a:lnTo>
                      <a:pt x="68" y="18"/>
                    </a:lnTo>
                    <a:lnTo>
                      <a:pt x="61" y="12"/>
                    </a:lnTo>
                    <a:lnTo>
                      <a:pt x="52" y="4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DA34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1038226" y="1579563"/>
                <a:ext cx="26988" cy="34925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24" y="1"/>
                  </a:cxn>
                  <a:cxn ang="0">
                    <a:pos x="20" y="7"/>
                  </a:cxn>
                  <a:cxn ang="0">
                    <a:pos x="15" y="8"/>
                  </a:cxn>
                  <a:cxn ang="0">
                    <a:pos x="11" y="16"/>
                  </a:cxn>
                  <a:cxn ang="0">
                    <a:pos x="6" y="22"/>
                  </a:cxn>
                  <a:cxn ang="0">
                    <a:pos x="5" y="29"/>
                  </a:cxn>
                  <a:cxn ang="0">
                    <a:pos x="0" y="35"/>
                  </a:cxn>
                  <a:cxn ang="0">
                    <a:pos x="0" y="42"/>
                  </a:cxn>
                  <a:cxn ang="0">
                    <a:pos x="0" y="48"/>
                  </a:cxn>
                  <a:cxn ang="0">
                    <a:pos x="0" y="57"/>
                  </a:cxn>
                  <a:cxn ang="0">
                    <a:pos x="0" y="65"/>
                  </a:cxn>
                  <a:cxn ang="0">
                    <a:pos x="2" y="72"/>
                  </a:cxn>
                  <a:cxn ang="0">
                    <a:pos x="5" y="78"/>
                  </a:cxn>
                  <a:cxn ang="0">
                    <a:pos x="9" y="87"/>
                  </a:cxn>
                  <a:cxn ang="0">
                    <a:pos x="14" y="87"/>
                  </a:cxn>
                  <a:cxn ang="0">
                    <a:pos x="18" y="89"/>
                  </a:cxn>
                  <a:cxn ang="0">
                    <a:pos x="24" y="89"/>
                  </a:cxn>
                  <a:cxn ang="0">
                    <a:pos x="30" y="87"/>
                  </a:cxn>
                  <a:cxn ang="0">
                    <a:pos x="35" y="85"/>
                  </a:cxn>
                  <a:cxn ang="0">
                    <a:pos x="39" y="82"/>
                  </a:cxn>
                  <a:cxn ang="0">
                    <a:pos x="45" y="78"/>
                  </a:cxn>
                  <a:cxn ang="0">
                    <a:pos x="51" y="76"/>
                  </a:cxn>
                  <a:cxn ang="0">
                    <a:pos x="54" y="69"/>
                  </a:cxn>
                  <a:cxn ang="0">
                    <a:pos x="59" y="65"/>
                  </a:cxn>
                  <a:cxn ang="0">
                    <a:pos x="61" y="57"/>
                  </a:cxn>
                  <a:cxn ang="0">
                    <a:pos x="63" y="51"/>
                  </a:cxn>
                  <a:cxn ang="0">
                    <a:pos x="66" y="47"/>
                  </a:cxn>
                  <a:cxn ang="0">
                    <a:pos x="66" y="41"/>
                  </a:cxn>
                  <a:cxn ang="0">
                    <a:pos x="66" y="33"/>
                  </a:cxn>
                  <a:cxn ang="0">
                    <a:pos x="66" y="29"/>
                  </a:cxn>
                  <a:cxn ang="0">
                    <a:pos x="61" y="22"/>
                  </a:cxn>
                  <a:cxn ang="0">
                    <a:pos x="57" y="13"/>
                  </a:cxn>
                  <a:cxn ang="0">
                    <a:pos x="51" y="4"/>
                  </a:cxn>
                  <a:cxn ang="0">
                    <a:pos x="45" y="0"/>
                  </a:cxn>
                  <a:cxn ang="0">
                    <a:pos x="45" y="0"/>
                  </a:cxn>
                </a:cxnLst>
                <a:rect l="0" t="0" r="r" b="b"/>
                <a:pathLst>
                  <a:path w="66" h="89">
                    <a:moveTo>
                      <a:pt x="45" y="0"/>
                    </a:moveTo>
                    <a:lnTo>
                      <a:pt x="39" y="0"/>
                    </a:lnTo>
                    <a:lnTo>
                      <a:pt x="30" y="0"/>
                    </a:lnTo>
                    <a:lnTo>
                      <a:pt x="24" y="1"/>
                    </a:lnTo>
                    <a:lnTo>
                      <a:pt x="20" y="7"/>
                    </a:lnTo>
                    <a:lnTo>
                      <a:pt x="15" y="8"/>
                    </a:lnTo>
                    <a:lnTo>
                      <a:pt x="11" y="16"/>
                    </a:lnTo>
                    <a:lnTo>
                      <a:pt x="6" y="22"/>
                    </a:lnTo>
                    <a:lnTo>
                      <a:pt x="5" y="29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5" y="78"/>
                    </a:lnTo>
                    <a:lnTo>
                      <a:pt x="9" y="87"/>
                    </a:lnTo>
                    <a:lnTo>
                      <a:pt x="14" y="87"/>
                    </a:lnTo>
                    <a:lnTo>
                      <a:pt x="18" y="89"/>
                    </a:lnTo>
                    <a:lnTo>
                      <a:pt x="24" y="89"/>
                    </a:lnTo>
                    <a:lnTo>
                      <a:pt x="30" y="87"/>
                    </a:lnTo>
                    <a:lnTo>
                      <a:pt x="35" y="85"/>
                    </a:lnTo>
                    <a:lnTo>
                      <a:pt x="39" y="82"/>
                    </a:lnTo>
                    <a:lnTo>
                      <a:pt x="45" y="78"/>
                    </a:lnTo>
                    <a:lnTo>
                      <a:pt x="51" y="76"/>
                    </a:lnTo>
                    <a:lnTo>
                      <a:pt x="54" y="69"/>
                    </a:lnTo>
                    <a:lnTo>
                      <a:pt x="59" y="65"/>
                    </a:lnTo>
                    <a:lnTo>
                      <a:pt x="61" y="57"/>
                    </a:lnTo>
                    <a:lnTo>
                      <a:pt x="63" y="51"/>
                    </a:lnTo>
                    <a:lnTo>
                      <a:pt x="66" y="47"/>
                    </a:lnTo>
                    <a:lnTo>
                      <a:pt x="66" y="41"/>
                    </a:lnTo>
                    <a:lnTo>
                      <a:pt x="66" y="33"/>
                    </a:lnTo>
                    <a:lnTo>
                      <a:pt x="66" y="29"/>
                    </a:lnTo>
                    <a:lnTo>
                      <a:pt x="61" y="22"/>
                    </a:lnTo>
                    <a:lnTo>
                      <a:pt x="57" y="13"/>
                    </a:lnTo>
                    <a:lnTo>
                      <a:pt x="51" y="4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9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auto">
              <a:xfrm>
                <a:off x="1012826" y="1624013"/>
                <a:ext cx="9525" cy="1746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" y="4"/>
                  </a:cxn>
                  <a:cxn ang="0">
                    <a:pos x="1" y="13"/>
                  </a:cxn>
                  <a:cxn ang="0">
                    <a:pos x="0" y="17"/>
                  </a:cxn>
                  <a:cxn ang="0">
                    <a:pos x="1" y="25"/>
                  </a:cxn>
                  <a:cxn ang="0">
                    <a:pos x="1" y="29"/>
                  </a:cxn>
                  <a:cxn ang="0">
                    <a:pos x="6" y="35"/>
                  </a:cxn>
                  <a:cxn ang="0">
                    <a:pos x="8" y="38"/>
                  </a:cxn>
                  <a:cxn ang="0">
                    <a:pos x="13" y="42"/>
                  </a:cxn>
                  <a:cxn ang="0">
                    <a:pos x="16" y="45"/>
                  </a:cxn>
                  <a:cxn ang="0">
                    <a:pos x="22" y="45"/>
                  </a:cxn>
                  <a:cxn ang="0">
                    <a:pos x="25" y="38"/>
                  </a:cxn>
                  <a:cxn ang="0">
                    <a:pos x="25" y="31"/>
                  </a:cxn>
                  <a:cxn ang="0">
                    <a:pos x="25" y="26"/>
                  </a:cxn>
                  <a:cxn ang="0">
                    <a:pos x="25" y="20"/>
                  </a:cxn>
                  <a:cxn ang="0">
                    <a:pos x="22" y="13"/>
                  </a:cxn>
                  <a:cxn ang="0">
                    <a:pos x="19" y="9"/>
                  </a:cxn>
                  <a:cxn ang="0">
                    <a:pos x="15" y="4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25" h="45">
                    <a:moveTo>
                      <a:pt x="13" y="0"/>
                    </a:moveTo>
                    <a:lnTo>
                      <a:pt x="4" y="4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1" y="25"/>
                    </a:lnTo>
                    <a:lnTo>
                      <a:pt x="1" y="29"/>
                    </a:lnTo>
                    <a:lnTo>
                      <a:pt x="6" y="35"/>
                    </a:lnTo>
                    <a:lnTo>
                      <a:pt x="8" y="38"/>
                    </a:lnTo>
                    <a:lnTo>
                      <a:pt x="13" y="42"/>
                    </a:lnTo>
                    <a:lnTo>
                      <a:pt x="16" y="45"/>
                    </a:lnTo>
                    <a:lnTo>
                      <a:pt x="22" y="45"/>
                    </a:lnTo>
                    <a:lnTo>
                      <a:pt x="25" y="38"/>
                    </a:lnTo>
                    <a:lnTo>
                      <a:pt x="25" y="31"/>
                    </a:lnTo>
                    <a:lnTo>
                      <a:pt x="25" y="26"/>
                    </a:lnTo>
                    <a:lnTo>
                      <a:pt x="25" y="20"/>
                    </a:lnTo>
                    <a:lnTo>
                      <a:pt x="22" y="13"/>
                    </a:lnTo>
                    <a:lnTo>
                      <a:pt x="19" y="9"/>
                    </a:lnTo>
                    <a:lnTo>
                      <a:pt x="15" y="4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CE0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auto">
              <a:xfrm>
                <a:off x="1046163" y="1589088"/>
                <a:ext cx="12700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0" y="8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3" y="31"/>
                  </a:cxn>
                  <a:cxn ang="0">
                    <a:pos x="6" y="31"/>
                  </a:cxn>
                  <a:cxn ang="0">
                    <a:pos x="11" y="32"/>
                  </a:cxn>
                  <a:cxn ang="0">
                    <a:pos x="15" y="32"/>
                  </a:cxn>
                  <a:cxn ang="0">
                    <a:pos x="21" y="32"/>
                  </a:cxn>
                  <a:cxn ang="0">
                    <a:pos x="26" y="29"/>
                  </a:cxn>
                  <a:cxn ang="0">
                    <a:pos x="27" y="23"/>
                  </a:cxn>
                  <a:cxn ang="0">
                    <a:pos x="30" y="19"/>
                  </a:cxn>
                  <a:cxn ang="0">
                    <a:pos x="33" y="16"/>
                  </a:cxn>
                  <a:cxn ang="0">
                    <a:pos x="27" y="6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33" h="32">
                    <a:moveTo>
                      <a:pt x="21" y="0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3" y="31"/>
                    </a:lnTo>
                    <a:lnTo>
                      <a:pt x="6" y="31"/>
                    </a:lnTo>
                    <a:lnTo>
                      <a:pt x="11" y="32"/>
                    </a:lnTo>
                    <a:lnTo>
                      <a:pt x="15" y="32"/>
                    </a:lnTo>
                    <a:lnTo>
                      <a:pt x="21" y="32"/>
                    </a:lnTo>
                    <a:lnTo>
                      <a:pt x="26" y="29"/>
                    </a:lnTo>
                    <a:lnTo>
                      <a:pt x="27" y="23"/>
                    </a:lnTo>
                    <a:lnTo>
                      <a:pt x="30" y="19"/>
                    </a:lnTo>
                    <a:lnTo>
                      <a:pt x="33" y="16"/>
                    </a:lnTo>
                    <a:lnTo>
                      <a:pt x="27" y="6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CE0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auto">
              <a:xfrm>
                <a:off x="968376" y="1666875"/>
                <a:ext cx="14288" cy="1270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4" y="5"/>
                  </a:cxn>
                  <a:cxn ang="0">
                    <a:pos x="1" y="12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4" y="25"/>
                  </a:cxn>
                  <a:cxn ang="0">
                    <a:pos x="13" y="27"/>
                  </a:cxn>
                  <a:cxn ang="0">
                    <a:pos x="19" y="31"/>
                  </a:cxn>
                  <a:cxn ang="0">
                    <a:pos x="26" y="34"/>
                  </a:cxn>
                  <a:cxn ang="0">
                    <a:pos x="31" y="34"/>
                  </a:cxn>
                  <a:cxn ang="0">
                    <a:pos x="34" y="31"/>
                  </a:cxn>
                  <a:cxn ang="0">
                    <a:pos x="37" y="27"/>
                  </a:cxn>
                  <a:cxn ang="0">
                    <a:pos x="37" y="24"/>
                  </a:cxn>
                  <a:cxn ang="0">
                    <a:pos x="37" y="18"/>
                  </a:cxn>
                  <a:cxn ang="0">
                    <a:pos x="37" y="14"/>
                  </a:cxn>
                  <a:cxn ang="0">
                    <a:pos x="34" y="8"/>
                  </a:cxn>
                  <a:cxn ang="0">
                    <a:pos x="31" y="3"/>
                  </a:cxn>
                  <a:cxn ang="0">
                    <a:pos x="24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7" h="34">
                    <a:moveTo>
                      <a:pt x="19" y="0"/>
                    </a:moveTo>
                    <a:lnTo>
                      <a:pt x="15" y="0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4" y="25"/>
                    </a:lnTo>
                    <a:lnTo>
                      <a:pt x="13" y="27"/>
                    </a:lnTo>
                    <a:lnTo>
                      <a:pt x="19" y="31"/>
                    </a:lnTo>
                    <a:lnTo>
                      <a:pt x="26" y="34"/>
                    </a:lnTo>
                    <a:lnTo>
                      <a:pt x="31" y="34"/>
                    </a:lnTo>
                    <a:lnTo>
                      <a:pt x="34" y="31"/>
                    </a:lnTo>
                    <a:lnTo>
                      <a:pt x="37" y="27"/>
                    </a:lnTo>
                    <a:lnTo>
                      <a:pt x="37" y="24"/>
                    </a:lnTo>
                    <a:lnTo>
                      <a:pt x="37" y="18"/>
                    </a:lnTo>
                    <a:lnTo>
                      <a:pt x="37" y="14"/>
                    </a:lnTo>
                    <a:lnTo>
                      <a:pt x="34" y="8"/>
                    </a:lnTo>
                    <a:lnTo>
                      <a:pt x="31" y="3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AF2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auto">
              <a:xfrm>
                <a:off x="654051" y="1704975"/>
                <a:ext cx="301625" cy="315913"/>
              </a:xfrm>
              <a:custGeom>
                <a:avLst/>
                <a:gdLst/>
                <a:ahLst/>
                <a:cxnLst>
                  <a:cxn ang="0">
                    <a:pos x="732" y="14"/>
                  </a:cxn>
                  <a:cxn ang="0">
                    <a:pos x="698" y="45"/>
                  </a:cxn>
                  <a:cxn ang="0">
                    <a:pos x="661" y="86"/>
                  </a:cxn>
                  <a:cxn ang="0">
                    <a:pos x="630" y="123"/>
                  </a:cxn>
                  <a:cxn ang="0">
                    <a:pos x="612" y="144"/>
                  </a:cxn>
                  <a:cxn ang="0">
                    <a:pos x="591" y="173"/>
                  </a:cxn>
                  <a:cxn ang="0">
                    <a:pos x="553" y="213"/>
                  </a:cxn>
                  <a:cxn ang="0">
                    <a:pos x="516" y="254"/>
                  </a:cxn>
                  <a:cxn ang="0">
                    <a:pos x="480" y="285"/>
                  </a:cxn>
                  <a:cxn ang="0">
                    <a:pos x="461" y="301"/>
                  </a:cxn>
                  <a:cxn ang="0">
                    <a:pos x="440" y="319"/>
                  </a:cxn>
                  <a:cxn ang="0">
                    <a:pos x="413" y="348"/>
                  </a:cxn>
                  <a:cxn ang="0">
                    <a:pos x="391" y="375"/>
                  </a:cxn>
                  <a:cxn ang="0">
                    <a:pos x="365" y="404"/>
                  </a:cxn>
                  <a:cxn ang="0">
                    <a:pos x="341" y="431"/>
                  </a:cxn>
                  <a:cxn ang="0">
                    <a:pos x="315" y="458"/>
                  </a:cxn>
                  <a:cxn ang="0">
                    <a:pos x="288" y="487"/>
                  </a:cxn>
                  <a:cxn ang="0">
                    <a:pos x="262" y="518"/>
                  </a:cxn>
                  <a:cxn ang="0">
                    <a:pos x="236" y="546"/>
                  </a:cxn>
                  <a:cxn ang="0">
                    <a:pos x="205" y="574"/>
                  </a:cxn>
                  <a:cxn ang="0">
                    <a:pos x="177" y="604"/>
                  </a:cxn>
                  <a:cxn ang="0">
                    <a:pos x="146" y="633"/>
                  </a:cxn>
                  <a:cxn ang="0">
                    <a:pos x="118" y="662"/>
                  </a:cxn>
                  <a:cxn ang="0">
                    <a:pos x="86" y="689"/>
                  </a:cxn>
                  <a:cxn ang="0">
                    <a:pos x="56" y="718"/>
                  </a:cxn>
                  <a:cxn ang="0">
                    <a:pos x="24" y="748"/>
                  </a:cxn>
                  <a:cxn ang="0">
                    <a:pos x="4" y="774"/>
                  </a:cxn>
                  <a:cxn ang="0">
                    <a:pos x="19" y="792"/>
                  </a:cxn>
                  <a:cxn ang="0">
                    <a:pos x="41" y="779"/>
                  </a:cxn>
                  <a:cxn ang="0">
                    <a:pos x="65" y="761"/>
                  </a:cxn>
                  <a:cxn ang="0">
                    <a:pos x="104" y="732"/>
                  </a:cxn>
                  <a:cxn ang="0">
                    <a:pos x="142" y="698"/>
                  </a:cxn>
                  <a:cxn ang="0">
                    <a:pos x="177" y="662"/>
                  </a:cxn>
                  <a:cxn ang="0">
                    <a:pos x="212" y="624"/>
                  </a:cxn>
                  <a:cxn ang="0">
                    <a:pos x="243" y="586"/>
                  </a:cxn>
                  <a:cxn ang="0">
                    <a:pos x="277" y="550"/>
                  </a:cxn>
                  <a:cxn ang="0">
                    <a:pos x="310" y="514"/>
                  </a:cxn>
                  <a:cxn ang="0">
                    <a:pos x="337" y="481"/>
                  </a:cxn>
                  <a:cxn ang="0">
                    <a:pos x="365" y="449"/>
                  </a:cxn>
                  <a:cxn ang="0">
                    <a:pos x="391" y="418"/>
                  </a:cxn>
                  <a:cxn ang="0">
                    <a:pos x="419" y="387"/>
                  </a:cxn>
                  <a:cxn ang="0">
                    <a:pos x="449" y="357"/>
                  </a:cxn>
                  <a:cxn ang="0">
                    <a:pos x="476" y="325"/>
                  </a:cxn>
                  <a:cxn ang="0">
                    <a:pos x="507" y="292"/>
                  </a:cxn>
                  <a:cxn ang="0">
                    <a:pos x="537" y="256"/>
                  </a:cxn>
                  <a:cxn ang="0">
                    <a:pos x="562" y="222"/>
                  </a:cxn>
                  <a:cxn ang="0">
                    <a:pos x="591" y="189"/>
                  </a:cxn>
                  <a:cxn ang="0">
                    <a:pos x="621" y="157"/>
                  </a:cxn>
                  <a:cxn ang="0">
                    <a:pos x="653" y="126"/>
                  </a:cxn>
                  <a:cxn ang="0">
                    <a:pos x="685" y="96"/>
                  </a:cxn>
                  <a:cxn ang="0">
                    <a:pos x="715" y="65"/>
                  </a:cxn>
                  <a:cxn ang="0">
                    <a:pos x="743" y="31"/>
                  </a:cxn>
                  <a:cxn ang="0">
                    <a:pos x="761" y="2"/>
                  </a:cxn>
                  <a:cxn ang="0">
                    <a:pos x="750" y="2"/>
                  </a:cxn>
                </a:cxnLst>
                <a:rect l="0" t="0" r="r" b="b"/>
                <a:pathLst>
                  <a:path w="764" h="797">
                    <a:moveTo>
                      <a:pt x="750" y="2"/>
                    </a:moveTo>
                    <a:lnTo>
                      <a:pt x="743" y="5"/>
                    </a:lnTo>
                    <a:lnTo>
                      <a:pt x="739" y="9"/>
                    </a:lnTo>
                    <a:lnTo>
                      <a:pt x="732" y="14"/>
                    </a:lnTo>
                    <a:lnTo>
                      <a:pt x="728" y="18"/>
                    </a:lnTo>
                    <a:lnTo>
                      <a:pt x="717" y="27"/>
                    </a:lnTo>
                    <a:lnTo>
                      <a:pt x="709" y="36"/>
                    </a:lnTo>
                    <a:lnTo>
                      <a:pt x="698" y="45"/>
                    </a:lnTo>
                    <a:lnTo>
                      <a:pt x="689" y="56"/>
                    </a:lnTo>
                    <a:lnTo>
                      <a:pt x="677" y="65"/>
                    </a:lnTo>
                    <a:lnTo>
                      <a:pt x="670" y="76"/>
                    </a:lnTo>
                    <a:lnTo>
                      <a:pt x="661" y="86"/>
                    </a:lnTo>
                    <a:lnTo>
                      <a:pt x="652" y="96"/>
                    </a:lnTo>
                    <a:lnTo>
                      <a:pt x="643" y="108"/>
                    </a:lnTo>
                    <a:lnTo>
                      <a:pt x="634" y="117"/>
                    </a:lnTo>
                    <a:lnTo>
                      <a:pt x="630" y="123"/>
                    </a:lnTo>
                    <a:lnTo>
                      <a:pt x="625" y="129"/>
                    </a:lnTo>
                    <a:lnTo>
                      <a:pt x="621" y="132"/>
                    </a:lnTo>
                    <a:lnTo>
                      <a:pt x="616" y="139"/>
                    </a:lnTo>
                    <a:lnTo>
                      <a:pt x="612" y="144"/>
                    </a:lnTo>
                    <a:lnTo>
                      <a:pt x="607" y="151"/>
                    </a:lnTo>
                    <a:lnTo>
                      <a:pt x="604" y="155"/>
                    </a:lnTo>
                    <a:lnTo>
                      <a:pt x="598" y="161"/>
                    </a:lnTo>
                    <a:lnTo>
                      <a:pt x="591" y="173"/>
                    </a:lnTo>
                    <a:lnTo>
                      <a:pt x="582" y="182"/>
                    </a:lnTo>
                    <a:lnTo>
                      <a:pt x="571" y="192"/>
                    </a:lnTo>
                    <a:lnTo>
                      <a:pt x="562" y="202"/>
                    </a:lnTo>
                    <a:lnTo>
                      <a:pt x="553" y="213"/>
                    </a:lnTo>
                    <a:lnTo>
                      <a:pt x="544" y="225"/>
                    </a:lnTo>
                    <a:lnTo>
                      <a:pt x="535" y="233"/>
                    </a:lnTo>
                    <a:lnTo>
                      <a:pt x="527" y="245"/>
                    </a:lnTo>
                    <a:lnTo>
                      <a:pt x="516" y="254"/>
                    </a:lnTo>
                    <a:lnTo>
                      <a:pt x="507" y="263"/>
                    </a:lnTo>
                    <a:lnTo>
                      <a:pt x="497" y="272"/>
                    </a:lnTo>
                    <a:lnTo>
                      <a:pt x="488" y="281"/>
                    </a:lnTo>
                    <a:lnTo>
                      <a:pt x="480" y="285"/>
                    </a:lnTo>
                    <a:lnTo>
                      <a:pt x="476" y="288"/>
                    </a:lnTo>
                    <a:lnTo>
                      <a:pt x="473" y="292"/>
                    </a:lnTo>
                    <a:lnTo>
                      <a:pt x="465" y="297"/>
                    </a:lnTo>
                    <a:lnTo>
                      <a:pt x="461" y="301"/>
                    </a:lnTo>
                    <a:lnTo>
                      <a:pt x="457" y="306"/>
                    </a:lnTo>
                    <a:lnTo>
                      <a:pt x="450" y="310"/>
                    </a:lnTo>
                    <a:lnTo>
                      <a:pt x="446" y="314"/>
                    </a:lnTo>
                    <a:lnTo>
                      <a:pt x="440" y="319"/>
                    </a:lnTo>
                    <a:lnTo>
                      <a:pt x="433" y="325"/>
                    </a:lnTo>
                    <a:lnTo>
                      <a:pt x="426" y="332"/>
                    </a:lnTo>
                    <a:lnTo>
                      <a:pt x="422" y="341"/>
                    </a:lnTo>
                    <a:lnTo>
                      <a:pt x="413" y="348"/>
                    </a:lnTo>
                    <a:lnTo>
                      <a:pt x="409" y="354"/>
                    </a:lnTo>
                    <a:lnTo>
                      <a:pt x="402" y="362"/>
                    </a:lnTo>
                    <a:lnTo>
                      <a:pt x="398" y="368"/>
                    </a:lnTo>
                    <a:lnTo>
                      <a:pt x="391" y="375"/>
                    </a:lnTo>
                    <a:lnTo>
                      <a:pt x="385" y="381"/>
                    </a:lnTo>
                    <a:lnTo>
                      <a:pt x="379" y="388"/>
                    </a:lnTo>
                    <a:lnTo>
                      <a:pt x="371" y="394"/>
                    </a:lnTo>
                    <a:lnTo>
                      <a:pt x="365" y="404"/>
                    </a:lnTo>
                    <a:lnTo>
                      <a:pt x="361" y="411"/>
                    </a:lnTo>
                    <a:lnTo>
                      <a:pt x="355" y="418"/>
                    </a:lnTo>
                    <a:lnTo>
                      <a:pt x="347" y="424"/>
                    </a:lnTo>
                    <a:lnTo>
                      <a:pt x="341" y="431"/>
                    </a:lnTo>
                    <a:lnTo>
                      <a:pt x="334" y="438"/>
                    </a:lnTo>
                    <a:lnTo>
                      <a:pt x="328" y="444"/>
                    </a:lnTo>
                    <a:lnTo>
                      <a:pt x="321" y="453"/>
                    </a:lnTo>
                    <a:lnTo>
                      <a:pt x="315" y="458"/>
                    </a:lnTo>
                    <a:lnTo>
                      <a:pt x="308" y="467"/>
                    </a:lnTo>
                    <a:lnTo>
                      <a:pt x="301" y="474"/>
                    </a:lnTo>
                    <a:lnTo>
                      <a:pt x="295" y="481"/>
                    </a:lnTo>
                    <a:lnTo>
                      <a:pt x="288" y="487"/>
                    </a:lnTo>
                    <a:lnTo>
                      <a:pt x="282" y="496"/>
                    </a:lnTo>
                    <a:lnTo>
                      <a:pt x="276" y="503"/>
                    </a:lnTo>
                    <a:lnTo>
                      <a:pt x="268" y="509"/>
                    </a:lnTo>
                    <a:lnTo>
                      <a:pt x="262" y="518"/>
                    </a:lnTo>
                    <a:lnTo>
                      <a:pt x="255" y="525"/>
                    </a:lnTo>
                    <a:lnTo>
                      <a:pt x="249" y="531"/>
                    </a:lnTo>
                    <a:lnTo>
                      <a:pt x="243" y="540"/>
                    </a:lnTo>
                    <a:lnTo>
                      <a:pt x="236" y="546"/>
                    </a:lnTo>
                    <a:lnTo>
                      <a:pt x="227" y="555"/>
                    </a:lnTo>
                    <a:lnTo>
                      <a:pt x="221" y="561"/>
                    </a:lnTo>
                    <a:lnTo>
                      <a:pt x="213" y="568"/>
                    </a:lnTo>
                    <a:lnTo>
                      <a:pt x="205" y="574"/>
                    </a:lnTo>
                    <a:lnTo>
                      <a:pt x="198" y="583"/>
                    </a:lnTo>
                    <a:lnTo>
                      <a:pt x="192" y="590"/>
                    </a:lnTo>
                    <a:lnTo>
                      <a:pt x="186" y="597"/>
                    </a:lnTo>
                    <a:lnTo>
                      <a:pt x="177" y="604"/>
                    </a:lnTo>
                    <a:lnTo>
                      <a:pt x="170" y="611"/>
                    </a:lnTo>
                    <a:lnTo>
                      <a:pt x="161" y="620"/>
                    </a:lnTo>
                    <a:lnTo>
                      <a:pt x="155" y="626"/>
                    </a:lnTo>
                    <a:lnTo>
                      <a:pt x="146" y="633"/>
                    </a:lnTo>
                    <a:lnTo>
                      <a:pt x="140" y="642"/>
                    </a:lnTo>
                    <a:lnTo>
                      <a:pt x="133" y="649"/>
                    </a:lnTo>
                    <a:lnTo>
                      <a:pt x="126" y="655"/>
                    </a:lnTo>
                    <a:lnTo>
                      <a:pt x="118" y="662"/>
                    </a:lnTo>
                    <a:lnTo>
                      <a:pt x="109" y="670"/>
                    </a:lnTo>
                    <a:lnTo>
                      <a:pt x="103" y="676"/>
                    </a:lnTo>
                    <a:lnTo>
                      <a:pt x="94" y="683"/>
                    </a:lnTo>
                    <a:lnTo>
                      <a:pt x="86" y="689"/>
                    </a:lnTo>
                    <a:lnTo>
                      <a:pt x="79" y="696"/>
                    </a:lnTo>
                    <a:lnTo>
                      <a:pt x="71" y="705"/>
                    </a:lnTo>
                    <a:lnTo>
                      <a:pt x="64" y="711"/>
                    </a:lnTo>
                    <a:lnTo>
                      <a:pt x="56" y="718"/>
                    </a:lnTo>
                    <a:lnTo>
                      <a:pt x="47" y="726"/>
                    </a:lnTo>
                    <a:lnTo>
                      <a:pt x="39" y="732"/>
                    </a:lnTo>
                    <a:lnTo>
                      <a:pt x="32" y="741"/>
                    </a:lnTo>
                    <a:lnTo>
                      <a:pt x="24" y="748"/>
                    </a:lnTo>
                    <a:lnTo>
                      <a:pt x="15" y="754"/>
                    </a:lnTo>
                    <a:lnTo>
                      <a:pt x="9" y="761"/>
                    </a:lnTo>
                    <a:lnTo>
                      <a:pt x="0" y="767"/>
                    </a:lnTo>
                    <a:lnTo>
                      <a:pt x="4" y="774"/>
                    </a:lnTo>
                    <a:lnTo>
                      <a:pt x="9" y="782"/>
                    </a:lnTo>
                    <a:lnTo>
                      <a:pt x="10" y="788"/>
                    </a:lnTo>
                    <a:lnTo>
                      <a:pt x="15" y="797"/>
                    </a:lnTo>
                    <a:lnTo>
                      <a:pt x="19" y="792"/>
                    </a:lnTo>
                    <a:lnTo>
                      <a:pt x="25" y="788"/>
                    </a:lnTo>
                    <a:lnTo>
                      <a:pt x="31" y="786"/>
                    </a:lnTo>
                    <a:lnTo>
                      <a:pt x="34" y="783"/>
                    </a:lnTo>
                    <a:lnTo>
                      <a:pt x="41" y="779"/>
                    </a:lnTo>
                    <a:lnTo>
                      <a:pt x="46" y="776"/>
                    </a:lnTo>
                    <a:lnTo>
                      <a:pt x="50" y="772"/>
                    </a:lnTo>
                    <a:lnTo>
                      <a:pt x="56" y="770"/>
                    </a:lnTo>
                    <a:lnTo>
                      <a:pt x="65" y="761"/>
                    </a:lnTo>
                    <a:lnTo>
                      <a:pt x="76" y="754"/>
                    </a:lnTo>
                    <a:lnTo>
                      <a:pt x="86" y="748"/>
                    </a:lnTo>
                    <a:lnTo>
                      <a:pt x="95" y="741"/>
                    </a:lnTo>
                    <a:lnTo>
                      <a:pt x="104" y="732"/>
                    </a:lnTo>
                    <a:lnTo>
                      <a:pt x="116" y="723"/>
                    </a:lnTo>
                    <a:lnTo>
                      <a:pt x="125" y="714"/>
                    </a:lnTo>
                    <a:lnTo>
                      <a:pt x="133" y="707"/>
                    </a:lnTo>
                    <a:lnTo>
                      <a:pt x="142" y="698"/>
                    </a:lnTo>
                    <a:lnTo>
                      <a:pt x="153" y="689"/>
                    </a:lnTo>
                    <a:lnTo>
                      <a:pt x="161" y="680"/>
                    </a:lnTo>
                    <a:lnTo>
                      <a:pt x="170" y="671"/>
                    </a:lnTo>
                    <a:lnTo>
                      <a:pt x="177" y="662"/>
                    </a:lnTo>
                    <a:lnTo>
                      <a:pt x="186" y="651"/>
                    </a:lnTo>
                    <a:lnTo>
                      <a:pt x="194" y="642"/>
                    </a:lnTo>
                    <a:lnTo>
                      <a:pt x="203" y="633"/>
                    </a:lnTo>
                    <a:lnTo>
                      <a:pt x="212" y="624"/>
                    </a:lnTo>
                    <a:lnTo>
                      <a:pt x="221" y="615"/>
                    </a:lnTo>
                    <a:lnTo>
                      <a:pt x="227" y="604"/>
                    </a:lnTo>
                    <a:lnTo>
                      <a:pt x="236" y="597"/>
                    </a:lnTo>
                    <a:lnTo>
                      <a:pt x="243" y="586"/>
                    </a:lnTo>
                    <a:lnTo>
                      <a:pt x="252" y="577"/>
                    </a:lnTo>
                    <a:lnTo>
                      <a:pt x="261" y="565"/>
                    </a:lnTo>
                    <a:lnTo>
                      <a:pt x="268" y="556"/>
                    </a:lnTo>
                    <a:lnTo>
                      <a:pt x="277" y="550"/>
                    </a:lnTo>
                    <a:lnTo>
                      <a:pt x="286" y="540"/>
                    </a:lnTo>
                    <a:lnTo>
                      <a:pt x="295" y="531"/>
                    </a:lnTo>
                    <a:lnTo>
                      <a:pt x="301" y="524"/>
                    </a:lnTo>
                    <a:lnTo>
                      <a:pt x="310" y="514"/>
                    </a:lnTo>
                    <a:lnTo>
                      <a:pt x="316" y="505"/>
                    </a:lnTo>
                    <a:lnTo>
                      <a:pt x="323" y="496"/>
                    </a:lnTo>
                    <a:lnTo>
                      <a:pt x="330" y="487"/>
                    </a:lnTo>
                    <a:lnTo>
                      <a:pt x="337" y="481"/>
                    </a:lnTo>
                    <a:lnTo>
                      <a:pt x="343" y="471"/>
                    </a:lnTo>
                    <a:lnTo>
                      <a:pt x="349" y="465"/>
                    </a:lnTo>
                    <a:lnTo>
                      <a:pt x="358" y="456"/>
                    </a:lnTo>
                    <a:lnTo>
                      <a:pt x="365" y="449"/>
                    </a:lnTo>
                    <a:lnTo>
                      <a:pt x="371" y="443"/>
                    </a:lnTo>
                    <a:lnTo>
                      <a:pt x="379" y="434"/>
                    </a:lnTo>
                    <a:lnTo>
                      <a:pt x="385" y="427"/>
                    </a:lnTo>
                    <a:lnTo>
                      <a:pt x="391" y="418"/>
                    </a:lnTo>
                    <a:lnTo>
                      <a:pt x="400" y="411"/>
                    </a:lnTo>
                    <a:lnTo>
                      <a:pt x="407" y="404"/>
                    </a:lnTo>
                    <a:lnTo>
                      <a:pt x="413" y="394"/>
                    </a:lnTo>
                    <a:lnTo>
                      <a:pt x="419" y="387"/>
                    </a:lnTo>
                    <a:lnTo>
                      <a:pt x="428" y="379"/>
                    </a:lnTo>
                    <a:lnTo>
                      <a:pt x="435" y="372"/>
                    </a:lnTo>
                    <a:lnTo>
                      <a:pt x="441" y="363"/>
                    </a:lnTo>
                    <a:lnTo>
                      <a:pt x="449" y="357"/>
                    </a:lnTo>
                    <a:lnTo>
                      <a:pt x="457" y="350"/>
                    </a:lnTo>
                    <a:lnTo>
                      <a:pt x="464" y="341"/>
                    </a:lnTo>
                    <a:lnTo>
                      <a:pt x="470" y="335"/>
                    </a:lnTo>
                    <a:lnTo>
                      <a:pt x="476" y="325"/>
                    </a:lnTo>
                    <a:lnTo>
                      <a:pt x="485" y="319"/>
                    </a:lnTo>
                    <a:lnTo>
                      <a:pt x="492" y="310"/>
                    </a:lnTo>
                    <a:lnTo>
                      <a:pt x="501" y="301"/>
                    </a:lnTo>
                    <a:lnTo>
                      <a:pt x="507" y="292"/>
                    </a:lnTo>
                    <a:lnTo>
                      <a:pt x="516" y="282"/>
                    </a:lnTo>
                    <a:lnTo>
                      <a:pt x="525" y="273"/>
                    </a:lnTo>
                    <a:lnTo>
                      <a:pt x="534" y="267"/>
                    </a:lnTo>
                    <a:lnTo>
                      <a:pt x="537" y="256"/>
                    </a:lnTo>
                    <a:lnTo>
                      <a:pt x="543" y="247"/>
                    </a:lnTo>
                    <a:lnTo>
                      <a:pt x="549" y="238"/>
                    </a:lnTo>
                    <a:lnTo>
                      <a:pt x="555" y="232"/>
                    </a:lnTo>
                    <a:lnTo>
                      <a:pt x="562" y="222"/>
                    </a:lnTo>
                    <a:lnTo>
                      <a:pt x="568" y="213"/>
                    </a:lnTo>
                    <a:lnTo>
                      <a:pt x="574" y="204"/>
                    </a:lnTo>
                    <a:lnTo>
                      <a:pt x="583" y="198"/>
                    </a:lnTo>
                    <a:lnTo>
                      <a:pt x="591" y="189"/>
                    </a:lnTo>
                    <a:lnTo>
                      <a:pt x="597" y="179"/>
                    </a:lnTo>
                    <a:lnTo>
                      <a:pt x="606" y="173"/>
                    </a:lnTo>
                    <a:lnTo>
                      <a:pt x="614" y="164"/>
                    </a:lnTo>
                    <a:lnTo>
                      <a:pt x="621" y="157"/>
                    </a:lnTo>
                    <a:lnTo>
                      <a:pt x="630" y="151"/>
                    </a:lnTo>
                    <a:lnTo>
                      <a:pt x="637" y="142"/>
                    </a:lnTo>
                    <a:lnTo>
                      <a:pt x="645" y="135"/>
                    </a:lnTo>
                    <a:lnTo>
                      <a:pt x="653" y="126"/>
                    </a:lnTo>
                    <a:lnTo>
                      <a:pt x="661" y="119"/>
                    </a:lnTo>
                    <a:lnTo>
                      <a:pt x="670" y="110"/>
                    </a:lnTo>
                    <a:lnTo>
                      <a:pt x="677" y="104"/>
                    </a:lnTo>
                    <a:lnTo>
                      <a:pt x="685" y="96"/>
                    </a:lnTo>
                    <a:lnTo>
                      <a:pt x="692" y="88"/>
                    </a:lnTo>
                    <a:lnTo>
                      <a:pt x="700" y="80"/>
                    </a:lnTo>
                    <a:lnTo>
                      <a:pt x="709" y="74"/>
                    </a:lnTo>
                    <a:lnTo>
                      <a:pt x="715" y="65"/>
                    </a:lnTo>
                    <a:lnTo>
                      <a:pt x="724" y="56"/>
                    </a:lnTo>
                    <a:lnTo>
                      <a:pt x="731" y="49"/>
                    </a:lnTo>
                    <a:lnTo>
                      <a:pt x="737" y="40"/>
                    </a:lnTo>
                    <a:lnTo>
                      <a:pt x="743" y="31"/>
                    </a:lnTo>
                    <a:lnTo>
                      <a:pt x="750" y="24"/>
                    </a:lnTo>
                    <a:lnTo>
                      <a:pt x="756" y="15"/>
                    </a:lnTo>
                    <a:lnTo>
                      <a:pt x="764" y="7"/>
                    </a:lnTo>
                    <a:lnTo>
                      <a:pt x="761" y="2"/>
                    </a:lnTo>
                    <a:lnTo>
                      <a:pt x="756" y="0"/>
                    </a:lnTo>
                    <a:lnTo>
                      <a:pt x="752" y="0"/>
                    </a:lnTo>
                    <a:lnTo>
                      <a:pt x="750" y="2"/>
                    </a:lnTo>
                    <a:lnTo>
                      <a:pt x="750" y="2"/>
                    </a:lnTo>
                    <a:close/>
                  </a:path>
                </a:pathLst>
              </a:custGeom>
              <a:solidFill>
                <a:srgbClr val="E3C97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auto">
              <a:xfrm>
                <a:off x="600076" y="2044700"/>
                <a:ext cx="14288" cy="190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3"/>
                  </a:cxn>
                  <a:cxn ang="0">
                    <a:pos x="3" y="9"/>
                  </a:cxn>
                  <a:cxn ang="0">
                    <a:pos x="0" y="16"/>
                  </a:cxn>
                  <a:cxn ang="0">
                    <a:pos x="1" y="28"/>
                  </a:cxn>
                  <a:cxn ang="0">
                    <a:pos x="3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30" y="41"/>
                  </a:cxn>
                  <a:cxn ang="0">
                    <a:pos x="31" y="34"/>
                  </a:cxn>
                  <a:cxn ang="0">
                    <a:pos x="34" y="30"/>
                  </a:cxn>
                  <a:cxn ang="0">
                    <a:pos x="31" y="22"/>
                  </a:cxn>
                  <a:cxn ang="0">
                    <a:pos x="28" y="16"/>
                  </a:cxn>
                  <a:cxn ang="0">
                    <a:pos x="25" y="9"/>
                  </a:cxn>
                  <a:cxn ang="0">
                    <a:pos x="19" y="3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34" h="46">
                    <a:moveTo>
                      <a:pt x="15" y="0"/>
                    </a:moveTo>
                    <a:lnTo>
                      <a:pt x="6" y="3"/>
                    </a:lnTo>
                    <a:lnTo>
                      <a:pt x="3" y="9"/>
                    </a:lnTo>
                    <a:lnTo>
                      <a:pt x="0" y="16"/>
                    </a:lnTo>
                    <a:lnTo>
                      <a:pt x="1" y="28"/>
                    </a:lnTo>
                    <a:lnTo>
                      <a:pt x="3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30" y="41"/>
                    </a:lnTo>
                    <a:lnTo>
                      <a:pt x="31" y="34"/>
                    </a:lnTo>
                    <a:lnTo>
                      <a:pt x="34" y="30"/>
                    </a:lnTo>
                    <a:lnTo>
                      <a:pt x="31" y="22"/>
                    </a:lnTo>
                    <a:lnTo>
                      <a:pt x="28" y="16"/>
                    </a:lnTo>
                    <a:lnTo>
                      <a:pt x="25" y="9"/>
                    </a:lnTo>
                    <a:lnTo>
                      <a:pt x="19" y="3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9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auto">
              <a:xfrm>
                <a:off x="628651" y="2030413"/>
                <a:ext cx="12700" cy="190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8" y="0"/>
                  </a:cxn>
                  <a:cxn ang="0">
                    <a:pos x="3" y="4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3" y="36"/>
                  </a:cxn>
                  <a:cxn ang="0">
                    <a:pos x="10" y="45"/>
                  </a:cxn>
                  <a:cxn ang="0">
                    <a:pos x="19" y="50"/>
                  </a:cxn>
                  <a:cxn ang="0">
                    <a:pos x="24" y="47"/>
                  </a:cxn>
                  <a:cxn ang="0">
                    <a:pos x="25" y="45"/>
                  </a:cxn>
                  <a:cxn ang="0">
                    <a:pos x="30" y="38"/>
                  </a:cxn>
                  <a:cxn ang="0">
                    <a:pos x="33" y="32"/>
                  </a:cxn>
                  <a:cxn ang="0">
                    <a:pos x="33" y="23"/>
                  </a:cxn>
                  <a:cxn ang="0">
                    <a:pos x="33" y="16"/>
                  </a:cxn>
                  <a:cxn ang="0">
                    <a:pos x="30" y="13"/>
                  </a:cxn>
                  <a:cxn ang="0">
                    <a:pos x="30" y="12"/>
                  </a:cxn>
                  <a:cxn ang="0">
                    <a:pos x="25" y="10"/>
                  </a:cxn>
                  <a:cxn ang="0">
                    <a:pos x="24" y="7"/>
                  </a:cxn>
                  <a:cxn ang="0">
                    <a:pos x="19" y="3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33" h="50">
                    <a:moveTo>
                      <a:pt x="15" y="0"/>
                    </a:moveTo>
                    <a:lnTo>
                      <a:pt x="8" y="0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3" y="36"/>
                    </a:lnTo>
                    <a:lnTo>
                      <a:pt x="10" y="45"/>
                    </a:lnTo>
                    <a:lnTo>
                      <a:pt x="19" y="50"/>
                    </a:lnTo>
                    <a:lnTo>
                      <a:pt x="24" y="47"/>
                    </a:lnTo>
                    <a:lnTo>
                      <a:pt x="25" y="45"/>
                    </a:lnTo>
                    <a:lnTo>
                      <a:pt x="30" y="38"/>
                    </a:lnTo>
                    <a:lnTo>
                      <a:pt x="33" y="32"/>
                    </a:lnTo>
                    <a:lnTo>
                      <a:pt x="33" y="23"/>
                    </a:lnTo>
                    <a:lnTo>
                      <a:pt x="33" y="16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25" y="10"/>
                    </a:lnTo>
                    <a:lnTo>
                      <a:pt x="24" y="7"/>
                    </a:lnTo>
                    <a:lnTo>
                      <a:pt x="19" y="3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6B3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47"/>
              <p:cNvSpPr>
                <a:spLocks/>
              </p:cNvSpPr>
              <p:nvPr/>
            </p:nvSpPr>
            <p:spPr bwMode="auto">
              <a:xfrm>
                <a:off x="446088" y="2224088"/>
                <a:ext cx="84138" cy="107950"/>
              </a:xfrm>
              <a:custGeom>
                <a:avLst/>
                <a:gdLst/>
                <a:ahLst/>
                <a:cxnLst>
                  <a:cxn ang="0">
                    <a:pos x="186" y="5"/>
                  </a:cxn>
                  <a:cxn ang="0">
                    <a:pos x="197" y="15"/>
                  </a:cxn>
                  <a:cxn ang="0">
                    <a:pos x="203" y="24"/>
                  </a:cxn>
                  <a:cxn ang="0">
                    <a:pos x="207" y="37"/>
                  </a:cxn>
                  <a:cxn ang="0">
                    <a:pos x="210" y="50"/>
                  </a:cxn>
                  <a:cxn ang="0">
                    <a:pos x="212" y="61"/>
                  </a:cxn>
                  <a:cxn ang="0">
                    <a:pos x="210" y="74"/>
                  </a:cxn>
                  <a:cxn ang="0">
                    <a:pos x="206" y="90"/>
                  </a:cxn>
                  <a:cxn ang="0">
                    <a:pos x="201" y="104"/>
                  </a:cxn>
                  <a:cxn ang="0">
                    <a:pos x="195" y="115"/>
                  </a:cxn>
                  <a:cxn ang="0">
                    <a:pos x="186" y="128"/>
                  </a:cxn>
                  <a:cxn ang="0">
                    <a:pos x="177" y="140"/>
                  </a:cxn>
                  <a:cxn ang="0">
                    <a:pos x="167" y="149"/>
                  </a:cxn>
                  <a:cxn ang="0">
                    <a:pos x="155" y="158"/>
                  </a:cxn>
                  <a:cxn ang="0">
                    <a:pos x="142" y="162"/>
                  </a:cxn>
                  <a:cxn ang="0">
                    <a:pos x="128" y="167"/>
                  </a:cxn>
                  <a:cxn ang="0">
                    <a:pos x="116" y="174"/>
                  </a:cxn>
                  <a:cxn ang="0">
                    <a:pos x="104" y="184"/>
                  </a:cxn>
                  <a:cxn ang="0">
                    <a:pos x="94" y="198"/>
                  </a:cxn>
                  <a:cxn ang="0">
                    <a:pos x="83" y="209"/>
                  </a:cxn>
                  <a:cxn ang="0">
                    <a:pos x="73" y="223"/>
                  </a:cxn>
                  <a:cxn ang="0">
                    <a:pos x="64" y="234"/>
                  </a:cxn>
                  <a:cxn ang="0">
                    <a:pos x="52" y="245"/>
                  </a:cxn>
                  <a:cxn ang="0">
                    <a:pos x="43" y="258"/>
                  </a:cxn>
                  <a:cxn ang="0">
                    <a:pos x="28" y="267"/>
                  </a:cxn>
                  <a:cxn ang="0">
                    <a:pos x="9" y="270"/>
                  </a:cxn>
                  <a:cxn ang="0">
                    <a:pos x="0" y="263"/>
                  </a:cxn>
                  <a:cxn ang="0">
                    <a:pos x="3" y="249"/>
                  </a:cxn>
                  <a:cxn ang="0">
                    <a:pos x="6" y="236"/>
                  </a:cxn>
                  <a:cxn ang="0">
                    <a:pos x="13" y="224"/>
                  </a:cxn>
                  <a:cxn ang="0">
                    <a:pos x="19" y="214"/>
                  </a:cxn>
                  <a:cxn ang="0">
                    <a:pos x="26" y="202"/>
                  </a:cxn>
                  <a:cxn ang="0">
                    <a:pos x="42" y="187"/>
                  </a:cxn>
                  <a:cxn ang="0">
                    <a:pos x="55" y="171"/>
                  </a:cxn>
                  <a:cxn ang="0">
                    <a:pos x="64" y="161"/>
                  </a:cxn>
                  <a:cxn ang="0">
                    <a:pos x="76" y="144"/>
                  </a:cxn>
                  <a:cxn ang="0">
                    <a:pos x="89" y="128"/>
                  </a:cxn>
                  <a:cxn ang="0">
                    <a:pos x="98" y="117"/>
                  </a:cxn>
                  <a:cxn ang="0">
                    <a:pos x="104" y="106"/>
                  </a:cxn>
                  <a:cxn ang="0">
                    <a:pos x="109" y="95"/>
                  </a:cxn>
                  <a:cxn ang="0">
                    <a:pos x="116" y="81"/>
                  </a:cxn>
                  <a:cxn ang="0">
                    <a:pos x="125" y="71"/>
                  </a:cxn>
                  <a:cxn ang="0">
                    <a:pos x="134" y="59"/>
                  </a:cxn>
                  <a:cxn ang="0">
                    <a:pos x="140" y="47"/>
                  </a:cxn>
                  <a:cxn ang="0">
                    <a:pos x="146" y="37"/>
                  </a:cxn>
                  <a:cxn ang="0">
                    <a:pos x="155" y="24"/>
                  </a:cxn>
                  <a:cxn ang="0">
                    <a:pos x="164" y="15"/>
                  </a:cxn>
                  <a:cxn ang="0">
                    <a:pos x="175" y="5"/>
                  </a:cxn>
                  <a:cxn ang="0">
                    <a:pos x="182" y="0"/>
                  </a:cxn>
                </a:cxnLst>
                <a:rect l="0" t="0" r="r" b="b"/>
                <a:pathLst>
                  <a:path w="212" h="273">
                    <a:moveTo>
                      <a:pt x="182" y="0"/>
                    </a:moveTo>
                    <a:lnTo>
                      <a:pt x="186" y="5"/>
                    </a:lnTo>
                    <a:lnTo>
                      <a:pt x="192" y="9"/>
                    </a:lnTo>
                    <a:lnTo>
                      <a:pt x="197" y="15"/>
                    </a:lnTo>
                    <a:lnTo>
                      <a:pt x="201" y="18"/>
                    </a:lnTo>
                    <a:lnTo>
                      <a:pt x="203" y="24"/>
                    </a:lnTo>
                    <a:lnTo>
                      <a:pt x="206" y="30"/>
                    </a:lnTo>
                    <a:lnTo>
                      <a:pt x="207" y="37"/>
                    </a:lnTo>
                    <a:lnTo>
                      <a:pt x="210" y="43"/>
                    </a:lnTo>
                    <a:lnTo>
                      <a:pt x="210" y="50"/>
                    </a:lnTo>
                    <a:lnTo>
                      <a:pt x="212" y="55"/>
                    </a:lnTo>
                    <a:lnTo>
                      <a:pt x="212" y="61"/>
                    </a:lnTo>
                    <a:lnTo>
                      <a:pt x="212" y="71"/>
                    </a:lnTo>
                    <a:lnTo>
                      <a:pt x="210" y="74"/>
                    </a:lnTo>
                    <a:lnTo>
                      <a:pt x="207" y="84"/>
                    </a:lnTo>
                    <a:lnTo>
                      <a:pt x="206" y="90"/>
                    </a:lnTo>
                    <a:lnTo>
                      <a:pt x="206" y="99"/>
                    </a:lnTo>
                    <a:lnTo>
                      <a:pt x="201" y="104"/>
                    </a:lnTo>
                    <a:lnTo>
                      <a:pt x="198" y="111"/>
                    </a:lnTo>
                    <a:lnTo>
                      <a:pt x="195" y="115"/>
                    </a:lnTo>
                    <a:lnTo>
                      <a:pt x="191" y="121"/>
                    </a:lnTo>
                    <a:lnTo>
                      <a:pt x="186" y="128"/>
                    </a:lnTo>
                    <a:lnTo>
                      <a:pt x="182" y="136"/>
                    </a:lnTo>
                    <a:lnTo>
                      <a:pt x="177" y="140"/>
                    </a:lnTo>
                    <a:lnTo>
                      <a:pt x="173" y="144"/>
                    </a:lnTo>
                    <a:lnTo>
                      <a:pt x="167" y="149"/>
                    </a:lnTo>
                    <a:lnTo>
                      <a:pt x="159" y="153"/>
                    </a:lnTo>
                    <a:lnTo>
                      <a:pt x="155" y="158"/>
                    </a:lnTo>
                    <a:lnTo>
                      <a:pt x="149" y="161"/>
                    </a:lnTo>
                    <a:lnTo>
                      <a:pt x="142" y="162"/>
                    </a:lnTo>
                    <a:lnTo>
                      <a:pt x="136" y="164"/>
                    </a:lnTo>
                    <a:lnTo>
                      <a:pt x="128" y="167"/>
                    </a:lnTo>
                    <a:lnTo>
                      <a:pt x="122" y="168"/>
                    </a:lnTo>
                    <a:lnTo>
                      <a:pt x="116" y="174"/>
                    </a:lnTo>
                    <a:lnTo>
                      <a:pt x="112" y="180"/>
                    </a:lnTo>
                    <a:lnTo>
                      <a:pt x="104" y="184"/>
                    </a:lnTo>
                    <a:lnTo>
                      <a:pt x="100" y="192"/>
                    </a:lnTo>
                    <a:lnTo>
                      <a:pt x="94" y="198"/>
                    </a:lnTo>
                    <a:lnTo>
                      <a:pt x="89" y="202"/>
                    </a:lnTo>
                    <a:lnTo>
                      <a:pt x="83" y="209"/>
                    </a:lnTo>
                    <a:lnTo>
                      <a:pt x="79" y="217"/>
                    </a:lnTo>
                    <a:lnTo>
                      <a:pt x="73" y="223"/>
                    </a:lnTo>
                    <a:lnTo>
                      <a:pt x="67" y="227"/>
                    </a:lnTo>
                    <a:lnTo>
                      <a:pt x="64" y="234"/>
                    </a:lnTo>
                    <a:lnTo>
                      <a:pt x="59" y="241"/>
                    </a:lnTo>
                    <a:lnTo>
                      <a:pt x="52" y="245"/>
                    </a:lnTo>
                    <a:lnTo>
                      <a:pt x="48" y="252"/>
                    </a:lnTo>
                    <a:lnTo>
                      <a:pt x="43" y="258"/>
                    </a:lnTo>
                    <a:lnTo>
                      <a:pt x="40" y="267"/>
                    </a:lnTo>
                    <a:lnTo>
                      <a:pt x="28" y="267"/>
                    </a:lnTo>
                    <a:lnTo>
                      <a:pt x="19" y="267"/>
                    </a:lnTo>
                    <a:lnTo>
                      <a:pt x="9" y="270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3" y="257"/>
                    </a:lnTo>
                    <a:lnTo>
                      <a:pt x="3" y="249"/>
                    </a:lnTo>
                    <a:lnTo>
                      <a:pt x="4" y="245"/>
                    </a:lnTo>
                    <a:lnTo>
                      <a:pt x="6" y="236"/>
                    </a:lnTo>
                    <a:lnTo>
                      <a:pt x="10" y="232"/>
                    </a:lnTo>
                    <a:lnTo>
                      <a:pt x="13" y="224"/>
                    </a:lnTo>
                    <a:lnTo>
                      <a:pt x="18" y="220"/>
                    </a:lnTo>
                    <a:lnTo>
                      <a:pt x="19" y="214"/>
                    </a:lnTo>
                    <a:lnTo>
                      <a:pt x="24" y="207"/>
                    </a:lnTo>
                    <a:lnTo>
                      <a:pt x="26" y="202"/>
                    </a:lnTo>
                    <a:lnTo>
                      <a:pt x="33" y="198"/>
                    </a:lnTo>
                    <a:lnTo>
                      <a:pt x="42" y="187"/>
                    </a:lnTo>
                    <a:lnTo>
                      <a:pt x="50" y="176"/>
                    </a:lnTo>
                    <a:lnTo>
                      <a:pt x="55" y="171"/>
                    </a:lnTo>
                    <a:lnTo>
                      <a:pt x="59" y="167"/>
                    </a:lnTo>
                    <a:lnTo>
                      <a:pt x="64" y="161"/>
                    </a:lnTo>
                    <a:lnTo>
                      <a:pt x="67" y="155"/>
                    </a:lnTo>
                    <a:lnTo>
                      <a:pt x="76" y="144"/>
                    </a:lnTo>
                    <a:lnTo>
                      <a:pt x="85" y="136"/>
                    </a:lnTo>
                    <a:lnTo>
                      <a:pt x="89" y="128"/>
                    </a:lnTo>
                    <a:lnTo>
                      <a:pt x="94" y="121"/>
                    </a:lnTo>
                    <a:lnTo>
                      <a:pt x="98" y="117"/>
                    </a:lnTo>
                    <a:lnTo>
                      <a:pt x="100" y="112"/>
                    </a:lnTo>
                    <a:lnTo>
                      <a:pt x="104" y="106"/>
                    </a:lnTo>
                    <a:lnTo>
                      <a:pt x="107" y="99"/>
                    </a:lnTo>
                    <a:lnTo>
                      <a:pt x="109" y="95"/>
                    </a:lnTo>
                    <a:lnTo>
                      <a:pt x="113" y="88"/>
                    </a:lnTo>
                    <a:lnTo>
                      <a:pt x="116" y="81"/>
                    </a:lnTo>
                    <a:lnTo>
                      <a:pt x="122" y="77"/>
                    </a:lnTo>
                    <a:lnTo>
                      <a:pt x="125" y="71"/>
                    </a:lnTo>
                    <a:lnTo>
                      <a:pt x="128" y="65"/>
                    </a:lnTo>
                    <a:lnTo>
                      <a:pt x="134" y="59"/>
                    </a:lnTo>
                    <a:lnTo>
                      <a:pt x="137" y="52"/>
                    </a:lnTo>
                    <a:lnTo>
                      <a:pt x="140" y="47"/>
                    </a:lnTo>
                    <a:lnTo>
                      <a:pt x="144" y="41"/>
                    </a:lnTo>
                    <a:lnTo>
                      <a:pt x="146" y="37"/>
                    </a:lnTo>
                    <a:lnTo>
                      <a:pt x="151" y="30"/>
                    </a:lnTo>
                    <a:lnTo>
                      <a:pt x="155" y="24"/>
                    </a:lnTo>
                    <a:lnTo>
                      <a:pt x="159" y="18"/>
                    </a:lnTo>
                    <a:lnTo>
                      <a:pt x="164" y="15"/>
                    </a:lnTo>
                    <a:lnTo>
                      <a:pt x="168" y="9"/>
                    </a:lnTo>
                    <a:lnTo>
                      <a:pt x="175" y="5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7BD5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48"/>
              <p:cNvSpPr>
                <a:spLocks/>
              </p:cNvSpPr>
              <p:nvPr/>
            </p:nvSpPr>
            <p:spPr bwMode="auto">
              <a:xfrm>
                <a:off x="584201" y="2074863"/>
                <a:ext cx="15875" cy="2222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5" y="2"/>
                  </a:cxn>
                  <a:cxn ang="0">
                    <a:pos x="10" y="6"/>
                  </a:cxn>
                  <a:cxn ang="0">
                    <a:pos x="6" y="11"/>
                  </a:cxn>
                  <a:cxn ang="0">
                    <a:pos x="6" y="19"/>
                  </a:cxn>
                  <a:cxn ang="0">
                    <a:pos x="4" y="24"/>
                  </a:cxn>
                  <a:cxn ang="0">
                    <a:pos x="2" y="33"/>
                  </a:cxn>
                  <a:cxn ang="0">
                    <a:pos x="2" y="37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10" y="56"/>
                  </a:cxn>
                  <a:cxn ang="0">
                    <a:pos x="21" y="53"/>
                  </a:cxn>
                  <a:cxn ang="0">
                    <a:pos x="30" y="49"/>
                  </a:cxn>
                  <a:cxn ang="0">
                    <a:pos x="34" y="40"/>
                  </a:cxn>
                  <a:cxn ang="0">
                    <a:pos x="39" y="28"/>
                  </a:cxn>
                  <a:cxn ang="0">
                    <a:pos x="39" y="24"/>
                  </a:cxn>
                  <a:cxn ang="0">
                    <a:pos x="39" y="18"/>
                  </a:cxn>
                  <a:cxn ang="0">
                    <a:pos x="37" y="13"/>
                  </a:cxn>
                  <a:cxn ang="0">
                    <a:pos x="37" y="9"/>
                  </a:cxn>
                  <a:cxn ang="0">
                    <a:pos x="33" y="3"/>
                  </a:cxn>
                  <a:cxn ang="0">
                    <a:pos x="30" y="2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39" h="56">
                    <a:moveTo>
                      <a:pt x="21" y="0"/>
                    </a:moveTo>
                    <a:lnTo>
                      <a:pt x="15" y="2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6" y="19"/>
                    </a:lnTo>
                    <a:lnTo>
                      <a:pt x="4" y="24"/>
                    </a:lnTo>
                    <a:lnTo>
                      <a:pt x="2" y="33"/>
                    </a:lnTo>
                    <a:lnTo>
                      <a:pt x="2" y="37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10" y="56"/>
                    </a:lnTo>
                    <a:lnTo>
                      <a:pt x="21" y="53"/>
                    </a:lnTo>
                    <a:lnTo>
                      <a:pt x="30" y="49"/>
                    </a:lnTo>
                    <a:lnTo>
                      <a:pt x="34" y="40"/>
                    </a:lnTo>
                    <a:lnTo>
                      <a:pt x="39" y="28"/>
                    </a:lnTo>
                    <a:lnTo>
                      <a:pt x="39" y="24"/>
                    </a:lnTo>
                    <a:lnTo>
                      <a:pt x="39" y="18"/>
                    </a:lnTo>
                    <a:lnTo>
                      <a:pt x="37" y="13"/>
                    </a:lnTo>
                    <a:lnTo>
                      <a:pt x="37" y="9"/>
                    </a:lnTo>
                    <a:lnTo>
                      <a:pt x="33" y="3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DDE7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auto">
              <a:xfrm>
                <a:off x="604838" y="2014538"/>
                <a:ext cx="28575" cy="22225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59" y="4"/>
                  </a:cxn>
                  <a:cxn ang="0">
                    <a:pos x="55" y="9"/>
                  </a:cxn>
                  <a:cxn ang="0">
                    <a:pos x="49" y="16"/>
                  </a:cxn>
                  <a:cxn ang="0">
                    <a:pos x="42" y="25"/>
                  </a:cxn>
                  <a:cxn ang="0">
                    <a:pos x="33" y="29"/>
                  </a:cxn>
                  <a:cxn ang="0">
                    <a:pos x="27" y="34"/>
                  </a:cxn>
                  <a:cxn ang="0">
                    <a:pos x="18" y="35"/>
                  </a:cxn>
                  <a:cxn ang="0">
                    <a:pos x="9" y="35"/>
                  </a:cxn>
                  <a:cxn ang="0">
                    <a:pos x="4" y="40"/>
                  </a:cxn>
                  <a:cxn ang="0">
                    <a:pos x="0" y="50"/>
                  </a:cxn>
                  <a:cxn ang="0">
                    <a:pos x="4" y="53"/>
                  </a:cxn>
                  <a:cxn ang="0">
                    <a:pos x="16" y="56"/>
                  </a:cxn>
                  <a:cxn ang="0">
                    <a:pos x="19" y="56"/>
                  </a:cxn>
                  <a:cxn ang="0">
                    <a:pos x="24" y="56"/>
                  </a:cxn>
                  <a:cxn ang="0">
                    <a:pos x="31" y="53"/>
                  </a:cxn>
                  <a:cxn ang="0">
                    <a:pos x="35" y="52"/>
                  </a:cxn>
                  <a:cxn ang="0">
                    <a:pos x="42" y="50"/>
                  </a:cxn>
                  <a:cxn ang="0">
                    <a:pos x="46" y="47"/>
                  </a:cxn>
                  <a:cxn ang="0">
                    <a:pos x="52" y="43"/>
                  </a:cxn>
                  <a:cxn ang="0">
                    <a:pos x="58" y="38"/>
                  </a:cxn>
                  <a:cxn ang="0">
                    <a:pos x="66" y="29"/>
                  </a:cxn>
                  <a:cxn ang="0">
                    <a:pos x="70" y="18"/>
                  </a:cxn>
                  <a:cxn ang="0">
                    <a:pos x="73" y="9"/>
                  </a:cxn>
                  <a:cxn ang="0">
                    <a:pos x="68" y="0"/>
                  </a:cxn>
                  <a:cxn ang="0">
                    <a:pos x="68" y="0"/>
                  </a:cxn>
                </a:cxnLst>
                <a:rect l="0" t="0" r="r" b="b"/>
                <a:pathLst>
                  <a:path w="73" h="56">
                    <a:moveTo>
                      <a:pt x="68" y="0"/>
                    </a:moveTo>
                    <a:lnTo>
                      <a:pt x="59" y="4"/>
                    </a:lnTo>
                    <a:lnTo>
                      <a:pt x="55" y="9"/>
                    </a:lnTo>
                    <a:lnTo>
                      <a:pt x="49" y="16"/>
                    </a:lnTo>
                    <a:lnTo>
                      <a:pt x="42" y="25"/>
                    </a:lnTo>
                    <a:lnTo>
                      <a:pt x="33" y="29"/>
                    </a:lnTo>
                    <a:lnTo>
                      <a:pt x="27" y="34"/>
                    </a:lnTo>
                    <a:lnTo>
                      <a:pt x="18" y="35"/>
                    </a:lnTo>
                    <a:lnTo>
                      <a:pt x="9" y="35"/>
                    </a:lnTo>
                    <a:lnTo>
                      <a:pt x="4" y="40"/>
                    </a:lnTo>
                    <a:lnTo>
                      <a:pt x="0" y="50"/>
                    </a:lnTo>
                    <a:lnTo>
                      <a:pt x="4" y="53"/>
                    </a:lnTo>
                    <a:lnTo>
                      <a:pt x="16" y="56"/>
                    </a:lnTo>
                    <a:lnTo>
                      <a:pt x="19" y="56"/>
                    </a:lnTo>
                    <a:lnTo>
                      <a:pt x="24" y="56"/>
                    </a:lnTo>
                    <a:lnTo>
                      <a:pt x="31" y="53"/>
                    </a:lnTo>
                    <a:lnTo>
                      <a:pt x="35" y="52"/>
                    </a:lnTo>
                    <a:lnTo>
                      <a:pt x="42" y="50"/>
                    </a:lnTo>
                    <a:lnTo>
                      <a:pt x="46" y="47"/>
                    </a:lnTo>
                    <a:lnTo>
                      <a:pt x="52" y="43"/>
                    </a:lnTo>
                    <a:lnTo>
                      <a:pt x="58" y="38"/>
                    </a:lnTo>
                    <a:lnTo>
                      <a:pt x="66" y="29"/>
                    </a:lnTo>
                    <a:lnTo>
                      <a:pt x="70" y="18"/>
                    </a:lnTo>
                    <a:lnTo>
                      <a:pt x="73" y="9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693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auto">
              <a:xfrm>
                <a:off x="638176" y="2035175"/>
                <a:ext cx="41275" cy="38100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7" y="4"/>
                  </a:cxn>
                  <a:cxn ang="0">
                    <a:pos x="23" y="7"/>
                  </a:cxn>
                  <a:cxn ang="0">
                    <a:pos x="15" y="11"/>
                  </a:cxn>
                  <a:cxn ang="0">
                    <a:pos x="14" y="17"/>
                  </a:cxn>
                  <a:cxn ang="0">
                    <a:pos x="9" y="22"/>
                  </a:cxn>
                  <a:cxn ang="0">
                    <a:pos x="5" y="29"/>
                  </a:cxn>
                  <a:cxn ang="0">
                    <a:pos x="2" y="35"/>
                  </a:cxn>
                  <a:cxn ang="0">
                    <a:pos x="2" y="42"/>
                  </a:cxn>
                  <a:cxn ang="0">
                    <a:pos x="0" y="48"/>
                  </a:cxn>
                  <a:cxn ang="0">
                    <a:pos x="2" y="56"/>
                  </a:cxn>
                  <a:cxn ang="0">
                    <a:pos x="2" y="60"/>
                  </a:cxn>
                  <a:cxn ang="0">
                    <a:pos x="5" y="67"/>
                  </a:cxn>
                  <a:cxn ang="0">
                    <a:pos x="9" y="72"/>
                  </a:cxn>
                  <a:cxn ang="0">
                    <a:pos x="14" y="78"/>
                  </a:cxn>
                  <a:cxn ang="0">
                    <a:pos x="20" y="81"/>
                  </a:cxn>
                  <a:cxn ang="0">
                    <a:pos x="27" y="87"/>
                  </a:cxn>
                  <a:cxn ang="0">
                    <a:pos x="33" y="91"/>
                  </a:cxn>
                  <a:cxn ang="0">
                    <a:pos x="39" y="98"/>
                  </a:cxn>
                  <a:cxn ang="0">
                    <a:pos x="44" y="98"/>
                  </a:cxn>
                  <a:cxn ang="0">
                    <a:pos x="51" y="98"/>
                  </a:cxn>
                  <a:cxn ang="0">
                    <a:pos x="55" y="98"/>
                  </a:cxn>
                  <a:cxn ang="0">
                    <a:pos x="62" y="98"/>
                  </a:cxn>
                  <a:cxn ang="0">
                    <a:pos x="62" y="91"/>
                  </a:cxn>
                  <a:cxn ang="0">
                    <a:pos x="57" y="85"/>
                  </a:cxn>
                  <a:cxn ang="0">
                    <a:pos x="55" y="78"/>
                  </a:cxn>
                  <a:cxn ang="0">
                    <a:pos x="53" y="72"/>
                  </a:cxn>
                  <a:cxn ang="0">
                    <a:pos x="48" y="64"/>
                  </a:cxn>
                  <a:cxn ang="0">
                    <a:pos x="51" y="57"/>
                  </a:cxn>
                  <a:cxn ang="0">
                    <a:pos x="51" y="56"/>
                  </a:cxn>
                  <a:cxn ang="0">
                    <a:pos x="53" y="54"/>
                  </a:cxn>
                  <a:cxn ang="0">
                    <a:pos x="57" y="51"/>
                  </a:cxn>
                  <a:cxn ang="0">
                    <a:pos x="63" y="48"/>
                  </a:cxn>
                  <a:cxn ang="0">
                    <a:pos x="66" y="48"/>
                  </a:cxn>
                  <a:cxn ang="0">
                    <a:pos x="72" y="47"/>
                  </a:cxn>
                  <a:cxn ang="0">
                    <a:pos x="77" y="47"/>
                  </a:cxn>
                  <a:cxn ang="0">
                    <a:pos x="84" y="44"/>
                  </a:cxn>
                  <a:cxn ang="0">
                    <a:pos x="90" y="42"/>
                  </a:cxn>
                  <a:cxn ang="0">
                    <a:pos x="94" y="42"/>
                  </a:cxn>
                  <a:cxn ang="0">
                    <a:pos x="102" y="41"/>
                  </a:cxn>
                  <a:cxn ang="0">
                    <a:pos x="103" y="41"/>
                  </a:cxn>
                  <a:cxn ang="0">
                    <a:pos x="102" y="33"/>
                  </a:cxn>
                  <a:cxn ang="0">
                    <a:pos x="96" y="29"/>
                  </a:cxn>
                  <a:cxn ang="0">
                    <a:pos x="94" y="24"/>
                  </a:cxn>
                  <a:cxn ang="0">
                    <a:pos x="90" y="22"/>
                  </a:cxn>
                  <a:cxn ang="0">
                    <a:pos x="79" y="20"/>
                  </a:cxn>
                  <a:cxn ang="0">
                    <a:pos x="70" y="17"/>
                  </a:cxn>
                  <a:cxn ang="0">
                    <a:pos x="63" y="17"/>
                  </a:cxn>
                  <a:cxn ang="0">
                    <a:pos x="57" y="16"/>
                  </a:cxn>
                  <a:cxn ang="0">
                    <a:pos x="53" y="13"/>
                  </a:cxn>
                  <a:cxn ang="0">
                    <a:pos x="48" y="13"/>
                  </a:cxn>
                  <a:cxn ang="0">
                    <a:pos x="39" y="8"/>
                  </a:cxn>
                  <a:cxn ang="0">
                    <a:pos x="33" y="0"/>
                  </a:cxn>
                  <a:cxn ang="0">
                    <a:pos x="33" y="0"/>
                  </a:cxn>
                </a:cxnLst>
                <a:rect l="0" t="0" r="r" b="b"/>
                <a:pathLst>
                  <a:path w="103" h="98">
                    <a:moveTo>
                      <a:pt x="33" y="0"/>
                    </a:moveTo>
                    <a:lnTo>
                      <a:pt x="27" y="4"/>
                    </a:lnTo>
                    <a:lnTo>
                      <a:pt x="23" y="7"/>
                    </a:lnTo>
                    <a:lnTo>
                      <a:pt x="15" y="11"/>
                    </a:lnTo>
                    <a:lnTo>
                      <a:pt x="14" y="17"/>
                    </a:lnTo>
                    <a:lnTo>
                      <a:pt x="9" y="22"/>
                    </a:lnTo>
                    <a:lnTo>
                      <a:pt x="5" y="29"/>
                    </a:lnTo>
                    <a:lnTo>
                      <a:pt x="2" y="35"/>
                    </a:lnTo>
                    <a:lnTo>
                      <a:pt x="2" y="42"/>
                    </a:lnTo>
                    <a:lnTo>
                      <a:pt x="0" y="48"/>
                    </a:lnTo>
                    <a:lnTo>
                      <a:pt x="2" y="56"/>
                    </a:lnTo>
                    <a:lnTo>
                      <a:pt x="2" y="60"/>
                    </a:lnTo>
                    <a:lnTo>
                      <a:pt x="5" y="67"/>
                    </a:lnTo>
                    <a:lnTo>
                      <a:pt x="9" y="72"/>
                    </a:lnTo>
                    <a:lnTo>
                      <a:pt x="14" y="78"/>
                    </a:lnTo>
                    <a:lnTo>
                      <a:pt x="20" y="81"/>
                    </a:lnTo>
                    <a:lnTo>
                      <a:pt x="27" y="87"/>
                    </a:lnTo>
                    <a:lnTo>
                      <a:pt x="33" y="91"/>
                    </a:lnTo>
                    <a:lnTo>
                      <a:pt x="39" y="98"/>
                    </a:lnTo>
                    <a:lnTo>
                      <a:pt x="44" y="98"/>
                    </a:lnTo>
                    <a:lnTo>
                      <a:pt x="51" y="98"/>
                    </a:lnTo>
                    <a:lnTo>
                      <a:pt x="55" y="98"/>
                    </a:lnTo>
                    <a:lnTo>
                      <a:pt x="62" y="98"/>
                    </a:lnTo>
                    <a:lnTo>
                      <a:pt x="62" y="91"/>
                    </a:lnTo>
                    <a:lnTo>
                      <a:pt x="57" y="85"/>
                    </a:lnTo>
                    <a:lnTo>
                      <a:pt x="55" y="78"/>
                    </a:lnTo>
                    <a:lnTo>
                      <a:pt x="53" y="72"/>
                    </a:lnTo>
                    <a:lnTo>
                      <a:pt x="48" y="64"/>
                    </a:lnTo>
                    <a:lnTo>
                      <a:pt x="51" y="57"/>
                    </a:lnTo>
                    <a:lnTo>
                      <a:pt x="51" y="56"/>
                    </a:lnTo>
                    <a:lnTo>
                      <a:pt x="53" y="54"/>
                    </a:lnTo>
                    <a:lnTo>
                      <a:pt x="57" y="51"/>
                    </a:lnTo>
                    <a:lnTo>
                      <a:pt x="63" y="48"/>
                    </a:lnTo>
                    <a:lnTo>
                      <a:pt x="66" y="48"/>
                    </a:lnTo>
                    <a:lnTo>
                      <a:pt x="72" y="47"/>
                    </a:lnTo>
                    <a:lnTo>
                      <a:pt x="77" y="47"/>
                    </a:lnTo>
                    <a:lnTo>
                      <a:pt x="84" y="44"/>
                    </a:lnTo>
                    <a:lnTo>
                      <a:pt x="90" y="42"/>
                    </a:lnTo>
                    <a:lnTo>
                      <a:pt x="94" y="42"/>
                    </a:lnTo>
                    <a:lnTo>
                      <a:pt x="102" y="41"/>
                    </a:lnTo>
                    <a:lnTo>
                      <a:pt x="103" y="41"/>
                    </a:lnTo>
                    <a:lnTo>
                      <a:pt x="102" y="33"/>
                    </a:lnTo>
                    <a:lnTo>
                      <a:pt x="96" y="29"/>
                    </a:lnTo>
                    <a:lnTo>
                      <a:pt x="94" y="24"/>
                    </a:lnTo>
                    <a:lnTo>
                      <a:pt x="90" y="22"/>
                    </a:lnTo>
                    <a:lnTo>
                      <a:pt x="79" y="20"/>
                    </a:lnTo>
                    <a:lnTo>
                      <a:pt x="70" y="17"/>
                    </a:lnTo>
                    <a:lnTo>
                      <a:pt x="63" y="17"/>
                    </a:lnTo>
                    <a:lnTo>
                      <a:pt x="57" y="16"/>
                    </a:lnTo>
                    <a:lnTo>
                      <a:pt x="53" y="13"/>
                    </a:lnTo>
                    <a:lnTo>
                      <a:pt x="48" y="13"/>
                    </a:lnTo>
                    <a:lnTo>
                      <a:pt x="39" y="8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93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auto">
              <a:xfrm>
                <a:off x="314326" y="2089150"/>
                <a:ext cx="273050" cy="288925"/>
              </a:xfrm>
              <a:custGeom>
                <a:avLst/>
                <a:gdLst/>
                <a:ahLst/>
                <a:cxnLst>
                  <a:cxn ang="0">
                    <a:pos x="648" y="26"/>
                  </a:cxn>
                  <a:cxn ang="0">
                    <a:pos x="602" y="64"/>
                  </a:cxn>
                  <a:cxn ang="0">
                    <a:pos x="558" y="104"/>
                  </a:cxn>
                  <a:cxn ang="0">
                    <a:pos x="515" y="145"/>
                  </a:cxn>
                  <a:cxn ang="0">
                    <a:pos x="473" y="190"/>
                  </a:cxn>
                  <a:cxn ang="0">
                    <a:pos x="433" y="233"/>
                  </a:cxn>
                  <a:cxn ang="0">
                    <a:pos x="394" y="278"/>
                  </a:cxn>
                  <a:cxn ang="0">
                    <a:pos x="352" y="323"/>
                  </a:cxn>
                  <a:cxn ang="0">
                    <a:pos x="313" y="368"/>
                  </a:cxn>
                  <a:cxn ang="0">
                    <a:pos x="272" y="412"/>
                  </a:cxn>
                  <a:cxn ang="0">
                    <a:pos x="230" y="455"/>
                  </a:cxn>
                  <a:cxn ang="0">
                    <a:pos x="191" y="501"/>
                  </a:cxn>
                  <a:cxn ang="0">
                    <a:pos x="149" y="545"/>
                  </a:cxn>
                  <a:cxn ang="0">
                    <a:pos x="106" y="588"/>
                  </a:cxn>
                  <a:cxn ang="0">
                    <a:pos x="61" y="630"/>
                  </a:cxn>
                  <a:cxn ang="0">
                    <a:pos x="15" y="670"/>
                  </a:cxn>
                  <a:cxn ang="0">
                    <a:pos x="0" y="709"/>
                  </a:cxn>
                  <a:cxn ang="0">
                    <a:pos x="22" y="722"/>
                  </a:cxn>
                  <a:cxn ang="0">
                    <a:pos x="46" y="710"/>
                  </a:cxn>
                  <a:cxn ang="0">
                    <a:pos x="68" y="691"/>
                  </a:cxn>
                  <a:cxn ang="0">
                    <a:pos x="97" y="660"/>
                  </a:cxn>
                  <a:cxn ang="0">
                    <a:pos x="118" y="639"/>
                  </a:cxn>
                  <a:cxn ang="0">
                    <a:pos x="143" y="613"/>
                  </a:cxn>
                  <a:cxn ang="0">
                    <a:pos x="169" y="585"/>
                  </a:cxn>
                  <a:cxn ang="0">
                    <a:pos x="188" y="564"/>
                  </a:cxn>
                  <a:cxn ang="0">
                    <a:pos x="209" y="542"/>
                  </a:cxn>
                  <a:cxn ang="0">
                    <a:pos x="228" y="523"/>
                  </a:cxn>
                  <a:cxn ang="0">
                    <a:pos x="248" y="501"/>
                  </a:cxn>
                  <a:cxn ang="0">
                    <a:pos x="278" y="468"/>
                  </a:cxn>
                  <a:cxn ang="0">
                    <a:pos x="300" y="446"/>
                  </a:cxn>
                  <a:cxn ang="0">
                    <a:pos x="319" y="424"/>
                  </a:cxn>
                  <a:cxn ang="0">
                    <a:pos x="339" y="401"/>
                  </a:cxn>
                  <a:cxn ang="0">
                    <a:pos x="361" y="381"/>
                  </a:cxn>
                  <a:cxn ang="0">
                    <a:pos x="381" y="358"/>
                  </a:cxn>
                  <a:cxn ang="0">
                    <a:pos x="400" y="336"/>
                  </a:cxn>
                  <a:cxn ang="0">
                    <a:pos x="425" y="309"/>
                  </a:cxn>
                  <a:cxn ang="0">
                    <a:pos x="449" y="284"/>
                  </a:cxn>
                  <a:cxn ang="0">
                    <a:pos x="469" y="262"/>
                  </a:cxn>
                  <a:cxn ang="0">
                    <a:pos x="488" y="240"/>
                  </a:cxn>
                  <a:cxn ang="0">
                    <a:pos x="516" y="209"/>
                  </a:cxn>
                  <a:cxn ang="0">
                    <a:pos x="536" y="188"/>
                  </a:cxn>
                  <a:cxn ang="0">
                    <a:pos x="558" y="166"/>
                  </a:cxn>
                  <a:cxn ang="0">
                    <a:pos x="578" y="143"/>
                  </a:cxn>
                  <a:cxn ang="0">
                    <a:pos x="600" y="123"/>
                  </a:cxn>
                  <a:cxn ang="0">
                    <a:pos x="622" y="103"/>
                  </a:cxn>
                  <a:cxn ang="0">
                    <a:pos x="643" y="82"/>
                  </a:cxn>
                  <a:cxn ang="0">
                    <a:pos x="666" y="63"/>
                  </a:cxn>
                  <a:cxn ang="0">
                    <a:pos x="685" y="42"/>
                  </a:cxn>
                  <a:cxn ang="0">
                    <a:pos x="685" y="13"/>
                  </a:cxn>
                  <a:cxn ang="0">
                    <a:pos x="683" y="0"/>
                  </a:cxn>
                </a:cxnLst>
                <a:rect l="0" t="0" r="r" b="b"/>
                <a:pathLst>
                  <a:path w="688" h="726">
                    <a:moveTo>
                      <a:pt x="683" y="0"/>
                    </a:moveTo>
                    <a:lnTo>
                      <a:pt x="670" y="8"/>
                    </a:lnTo>
                    <a:lnTo>
                      <a:pt x="658" y="17"/>
                    </a:lnTo>
                    <a:lnTo>
                      <a:pt x="648" y="26"/>
                    </a:lnTo>
                    <a:lnTo>
                      <a:pt x="634" y="38"/>
                    </a:lnTo>
                    <a:lnTo>
                      <a:pt x="624" y="44"/>
                    </a:lnTo>
                    <a:lnTo>
                      <a:pt x="613" y="56"/>
                    </a:lnTo>
                    <a:lnTo>
                      <a:pt x="602" y="64"/>
                    </a:lnTo>
                    <a:lnTo>
                      <a:pt x="591" y="76"/>
                    </a:lnTo>
                    <a:lnTo>
                      <a:pt x="580" y="85"/>
                    </a:lnTo>
                    <a:lnTo>
                      <a:pt x="569" y="96"/>
                    </a:lnTo>
                    <a:lnTo>
                      <a:pt x="558" y="104"/>
                    </a:lnTo>
                    <a:lnTo>
                      <a:pt x="548" y="116"/>
                    </a:lnTo>
                    <a:lnTo>
                      <a:pt x="536" y="125"/>
                    </a:lnTo>
                    <a:lnTo>
                      <a:pt x="525" y="137"/>
                    </a:lnTo>
                    <a:lnTo>
                      <a:pt x="515" y="145"/>
                    </a:lnTo>
                    <a:lnTo>
                      <a:pt x="506" y="159"/>
                    </a:lnTo>
                    <a:lnTo>
                      <a:pt x="494" y="168"/>
                    </a:lnTo>
                    <a:lnTo>
                      <a:pt x="484" y="179"/>
                    </a:lnTo>
                    <a:lnTo>
                      <a:pt x="473" y="190"/>
                    </a:lnTo>
                    <a:lnTo>
                      <a:pt x="464" y="199"/>
                    </a:lnTo>
                    <a:lnTo>
                      <a:pt x="453" y="210"/>
                    </a:lnTo>
                    <a:lnTo>
                      <a:pt x="445" y="222"/>
                    </a:lnTo>
                    <a:lnTo>
                      <a:pt x="433" y="233"/>
                    </a:lnTo>
                    <a:lnTo>
                      <a:pt x="425" y="244"/>
                    </a:lnTo>
                    <a:lnTo>
                      <a:pt x="413" y="255"/>
                    </a:lnTo>
                    <a:lnTo>
                      <a:pt x="403" y="266"/>
                    </a:lnTo>
                    <a:lnTo>
                      <a:pt x="394" y="278"/>
                    </a:lnTo>
                    <a:lnTo>
                      <a:pt x="383" y="289"/>
                    </a:lnTo>
                    <a:lnTo>
                      <a:pt x="375" y="300"/>
                    </a:lnTo>
                    <a:lnTo>
                      <a:pt x="364" y="312"/>
                    </a:lnTo>
                    <a:lnTo>
                      <a:pt x="352" y="323"/>
                    </a:lnTo>
                    <a:lnTo>
                      <a:pt x="343" y="334"/>
                    </a:lnTo>
                    <a:lnTo>
                      <a:pt x="333" y="345"/>
                    </a:lnTo>
                    <a:lnTo>
                      <a:pt x="322" y="356"/>
                    </a:lnTo>
                    <a:lnTo>
                      <a:pt x="313" y="368"/>
                    </a:lnTo>
                    <a:lnTo>
                      <a:pt x="303" y="379"/>
                    </a:lnTo>
                    <a:lnTo>
                      <a:pt x="291" y="390"/>
                    </a:lnTo>
                    <a:lnTo>
                      <a:pt x="282" y="401"/>
                    </a:lnTo>
                    <a:lnTo>
                      <a:pt x="272" y="412"/>
                    </a:lnTo>
                    <a:lnTo>
                      <a:pt x="263" y="424"/>
                    </a:lnTo>
                    <a:lnTo>
                      <a:pt x="252" y="435"/>
                    </a:lnTo>
                    <a:lnTo>
                      <a:pt x="240" y="446"/>
                    </a:lnTo>
                    <a:lnTo>
                      <a:pt x="230" y="455"/>
                    </a:lnTo>
                    <a:lnTo>
                      <a:pt x="221" y="468"/>
                    </a:lnTo>
                    <a:lnTo>
                      <a:pt x="210" y="477"/>
                    </a:lnTo>
                    <a:lnTo>
                      <a:pt x="201" y="491"/>
                    </a:lnTo>
                    <a:lnTo>
                      <a:pt x="191" y="501"/>
                    </a:lnTo>
                    <a:lnTo>
                      <a:pt x="179" y="514"/>
                    </a:lnTo>
                    <a:lnTo>
                      <a:pt x="169" y="523"/>
                    </a:lnTo>
                    <a:lnTo>
                      <a:pt x="158" y="533"/>
                    </a:lnTo>
                    <a:lnTo>
                      <a:pt x="149" y="545"/>
                    </a:lnTo>
                    <a:lnTo>
                      <a:pt x="139" y="557"/>
                    </a:lnTo>
                    <a:lnTo>
                      <a:pt x="127" y="564"/>
                    </a:lnTo>
                    <a:lnTo>
                      <a:pt x="116" y="576"/>
                    </a:lnTo>
                    <a:lnTo>
                      <a:pt x="106" y="588"/>
                    </a:lnTo>
                    <a:lnTo>
                      <a:pt x="94" y="598"/>
                    </a:lnTo>
                    <a:lnTo>
                      <a:pt x="83" y="607"/>
                    </a:lnTo>
                    <a:lnTo>
                      <a:pt x="73" y="619"/>
                    </a:lnTo>
                    <a:lnTo>
                      <a:pt x="61" y="630"/>
                    </a:lnTo>
                    <a:lnTo>
                      <a:pt x="51" y="639"/>
                    </a:lnTo>
                    <a:lnTo>
                      <a:pt x="40" y="650"/>
                    </a:lnTo>
                    <a:lnTo>
                      <a:pt x="28" y="662"/>
                    </a:lnTo>
                    <a:lnTo>
                      <a:pt x="15" y="670"/>
                    </a:lnTo>
                    <a:lnTo>
                      <a:pt x="7" y="682"/>
                    </a:lnTo>
                    <a:lnTo>
                      <a:pt x="4" y="688"/>
                    </a:lnTo>
                    <a:lnTo>
                      <a:pt x="3" y="697"/>
                    </a:lnTo>
                    <a:lnTo>
                      <a:pt x="0" y="709"/>
                    </a:lnTo>
                    <a:lnTo>
                      <a:pt x="0" y="718"/>
                    </a:lnTo>
                    <a:lnTo>
                      <a:pt x="7" y="719"/>
                    </a:lnTo>
                    <a:lnTo>
                      <a:pt x="15" y="722"/>
                    </a:lnTo>
                    <a:lnTo>
                      <a:pt x="22" y="722"/>
                    </a:lnTo>
                    <a:lnTo>
                      <a:pt x="31" y="726"/>
                    </a:lnTo>
                    <a:lnTo>
                      <a:pt x="36" y="719"/>
                    </a:lnTo>
                    <a:lnTo>
                      <a:pt x="40" y="716"/>
                    </a:lnTo>
                    <a:lnTo>
                      <a:pt x="46" y="710"/>
                    </a:lnTo>
                    <a:lnTo>
                      <a:pt x="52" y="706"/>
                    </a:lnTo>
                    <a:lnTo>
                      <a:pt x="57" y="700"/>
                    </a:lnTo>
                    <a:lnTo>
                      <a:pt x="61" y="695"/>
                    </a:lnTo>
                    <a:lnTo>
                      <a:pt x="68" y="691"/>
                    </a:lnTo>
                    <a:lnTo>
                      <a:pt x="73" y="686"/>
                    </a:lnTo>
                    <a:lnTo>
                      <a:pt x="83" y="675"/>
                    </a:lnTo>
                    <a:lnTo>
                      <a:pt x="92" y="663"/>
                    </a:lnTo>
                    <a:lnTo>
                      <a:pt x="97" y="660"/>
                    </a:lnTo>
                    <a:lnTo>
                      <a:pt x="103" y="654"/>
                    </a:lnTo>
                    <a:lnTo>
                      <a:pt x="107" y="650"/>
                    </a:lnTo>
                    <a:lnTo>
                      <a:pt x="115" y="645"/>
                    </a:lnTo>
                    <a:lnTo>
                      <a:pt x="118" y="639"/>
                    </a:lnTo>
                    <a:lnTo>
                      <a:pt x="122" y="632"/>
                    </a:lnTo>
                    <a:lnTo>
                      <a:pt x="127" y="628"/>
                    </a:lnTo>
                    <a:lnTo>
                      <a:pt x="134" y="623"/>
                    </a:lnTo>
                    <a:lnTo>
                      <a:pt x="143" y="613"/>
                    </a:lnTo>
                    <a:lnTo>
                      <a:pt x="154" y="603"/>
                    </a:lnTo>
                    <a:lnTo>
                      <a:pt x="158" y="597"/>
                    </a:lnTo>
                    <a:lnTo>
                      <a:pt x="164" y="592"/>
                    </a:lnTo>
                    <a:lnTo>
                      <a:pt x="169" y="585"/>
                    </a:lnTo>
                    <a:lnTo>
                      <a:pt x="173" y="581"/>
                    </a:lnTo>
                    <a:lnTo>
                      <a:pt x="179" y="576"/>
                    </a:lnTo>
                    <a:lnTo>
                      <a:pt x="184" y="570"/>
                    </a:lnTo>
                    <a:lnTo>
                      <a:pt x="188" y="564"/>
                    </a:lnTo>
                    <a:lnTo>
                      <a:pt x="195" y="560"/>
                    </a:lnTo>
                    <a:lnTo>
                      <a:pt x="200" y="554"/>
                    </a:lnTo>
                    <a:lnTo>
                      <a:pt x="204" y="549"/>
                    </a:lnTo>
                    <a:lnTo>
                      <a:pt x="209" y="542"/>
                    </a:lnTo>
                    <a:lnTo>
                      <a:pt x="215" y="538"/>
                    </a:lnTo>
                    <a:lnTo>
                      <a:pt x="219" y="532"/>
                    </a:lnTo>
                    <a:lnTo>
                      <a:pt x="224" y="527"/>
                    </a:lnTo>
                    <a:lnTo>
                      <a:pt x="228" y="523"/>
                    </a:lnTo>
                    <a:lnTo>
                      <a:pt x="234" y="516"/>
                    </a:lnTo>
                    <a:lnTo>
                      <a:pt x="239" y="511"/>
                    </a:lnTo>
                    <a:lnTo>
                      <a:pt x="243" y="504"/>
                    </a:lnTo>
                    <a:lnTo>
                      <a:pt x="248" y="501"/>
                    </a:lnTo>
                    <a:lnTo>
                      <a:pt x="254" y="493"/>
                    </a:lnTo>
                    <a:lnTo>
                      <a:pt x="263" y="484"/>
                    </a:lnTo>
                    <a:lnTo>
                      <a:pt x="273" y="473"/>
                    </a:lnTo>
                    <a:lnTo>
                      <a:pt x="278" y="468"/>
                    </a:lnTo>
                    <a:lnTo>
                      <a:pt x="285" y="461"/>
                    </a:lnTo>
                    <a:lnTo>
                      <a:pt x="289" y="455"/>
                    </a:lnTo>
                    <a:lnTo>
                      <a:pt x="294" y="451"/>
                    </a:lnTo>
                    <a:lnTo>
                      <a:pt x="300" y="446"/>
                    </a:lnTo>
                    <a:lnTo>
                      <a:pt x="304" y="439"/>
                    </a:lnTo>
                    <a:lnTo>
                      <a:pt x="309" y="435"/>
                    </a:lnTo>
                    <a:lnTo>
                      <a:pt x="315" y="430"/>
                    </a:lnTo>
                    <a:lnTo>
                      <a:pt x="319" y="424"/>
                    </a:lnTo>
                    <a:lnTo>
                      <a:pt x="324" y="417"/>
                    </a:lnTo>
                    <a:lnTo>
                      <a:pt x="328" y="412"/>
                    </a:lnTo>
                    <a:lnTo>
                      <a:pt x="336" y="408"/>
                    </a:lnTo>
                    <a:lnTo>
                      <a:pt x="339" y="401"/>
                    </a:lnTo>
                    <a:lnTo>
                      <a:pt x="343" y="396"/>
                    </a:lnTo>
                    <a:lnTo>
                      <a:pt x="351" y="392"/>
                    </a:lnTo>
                    <a:lnTo>
                      <a:pt x="357" y="386"/>
                    </a:lnTo>
                    <a:lnTo>
                      <a:pt x="361" y="381"/>
                    </a:lnTo>
                    <a:lnTo>
                      <a:pt x="366" y="374"/>
                    </a:lnTo>
                    <a:lnTo>
                      <a:pt x="370" y="368"/>
                    </a:lnTo>
                    <a:lnTo>
                      <a:pt x="375" y="364"/>
                    </a:lnTo>
                    <a:lnTo>
                      <a:pt x="381" y="358"/>
                    </a:lnTo>
                    <a:lnTo>
                      <a:pt x="385" y="355"/>
                    </a:lnTo>
                    <a:lnTo>
                      <a:pt x="390" y="347"/>
                    </a:lnTo>
                    <a:lnTo>
                      <a:pt x="397" y="343"/>
                    </a:lnTo>
                    <a:lnTo>
                      <a:pt x="400" y="336"/>
                    </a:lnTo>
                    <a:lnTo>
                      <a:pt x="406" y="331"/>
                    </a:lnTo>
                    <a:lnTo>
                      <a:pt x="409" y="325"/>
                    </a:lnTo>
                    <a:lnTo>
                      <a:pt x="416" y="321"/>
                    </a:lnTo>
                    <a:lnTo>
                      <a:pt x="425" y="309"/>
                    </a:lnTo>
                    <a:lnTo>
                      <a:pt x="436" y="300"/>
                    </a:lnTo>
                    <a:lnTo>
                      <a:pt x="440" y="293"/>
                    </a:lnTo>
                    <a:lnTo>
                      <a:pt x="445" y="289"/>
                    </a:lnTo>
                    <a:lnTo>
                      <a:pt x="449" y="284"/>
                    </a:lnTo>
                    <a:lnTo>
                      <a:pt x="455" y="278"/>
                    </a:lnTo>
                    <a:lnTo>
                      <a:pt x="458" y="274"/>
                    </a:lnTo>
                    <a:lnTo>
                      <a:pt x="461" y="266"/>
                    </a:lnTo>
                    <a:lnTo>
                      <a:pt x="469" y="262"/>
                    </a:lnTo>
                    <a:lnTo>
                      <a:pt x="473" y="258"/>
                    </a:lnTo>
                    <a:lnTo>
                      <a:pt x="477" y="250"/>
                    </a:lnTo>
                    <a:lnTo>
                      <a:pt x="484" y="246"/>
                    </a:lnTo>
                    <a:lnTo>
                      <a:pt x="488" y="240"/>
                    </a:lnTo>
                    <a:lnTo>
                      <a:pt x="492" y="235"/>
                    </a:lnTo>
                    <a:lnTo>
                      <a:pt x="503" y="224"/>
                    </a:lnTo>
                    <a:lnTo>
                      <a:pt x="515" y="215"/>
                    </a:lnTo>
                    <a:lnTo>
                      <a:pt x="516" y="209"/>
                    </a:lnTo>
                    <a:lnTo>
                      <a:pt x="524" y="203"/>
                    </a:lnTo>
                    <a:lnTo>
                      <a:pt x="528" y="199"/>
                    </a:lnTo>
                    <a:lnTo>
                      <a:pt x="531" y="193"/>
                    </a:lnTo>
                    <a:lnTo>
                      <a:pt x="536" y="188"/>
                    </a:lnTo>
                    <a:lnTo>
                      <a:pt x="543" y="181"/>
                    </a:lnTo>
                    <a:lnTo>
                      <a:pt x="548" y="177"/>
                    </a:lnTo>
                    <a:lnTo>
                      <a:pt x="554" y="172"/>
                    </a:lnTo>
                    <a:lnTo>
                      <a:pt x="558" y="166"/>
                    </a:lnTo>
                    <a:lnTo>
                      <a:pt x="563" y="162"/>
                    </a:lnTo>
                    <a:lnTo>
                      <a:pt x="567" y="154"/>
                    </a:lnTo>
                    <a:lnTo>
                      <a:pt x="573" y="150"/>
                    </a:lnTo>
                    <a:lnTo>
                      <a:pt x="578" y="143"/>
                    </a:lnTo>
                    <a:lnTo>
                      <a:pt x="582" y="138"/>
                    </a:lnTo>
                    <a:lnTo>
                      <a:pt x="588" y="134"/>
                    </a:lnTo>
                    <a:lnTo>
                      <a:pt x="595" y="129"/>
                    </a:lnTo>
                    <a:lnTo>
                      <a:pt x="600" y="123"/>
                    </a:lnTo>
                    <a:lnTo>
                      <a:pt x="604" y="119"/>
                    </a:lnTo>
                    <a:lnTo>
                      <a:pt x="610" y="113"/>
                    </a:lnTo>
                    <a:lnTo>
                      <a:pt x="615" y="109"/>
                    </a:lnTo>
                    <a:lnTo>
                      <a:pt x="622" y="103"/>
                    </a:lnTo>
                    <a:lnTo>
                      <a:pt x="628" y="98"/>
                    </a:lnTo>
                    <a:lnTo>
                      <a:pt x="633" y="94"/>
                    </a:lnTo>
                    <a:lnTo>
                      <a:pt x="639" y="89"/>
                    </a:lnTo>
                    <a:lnTo>
                      <a:pt x="643" y="82"/>
                    </a:lnTo>
                    <a:lnTo>
                      <a:pt x="649" y="78"/>
                    </a:lnTo>
                    <a:lnTo>
                      <a:pt x="655" y="73"/>
                    </a:lnTo>
                    <a:lnTo>
                      <a:pt x="661" y="66"/>
                    </a:lnTo>
                    <a:lnTo>
                      <a:pt x="666" y="63"/>
                    </a:lnTo>
                    <a:lnTo>
                      <a:pt x="672" y="57"/>
                    </a:lnTo>
                    <a:lnTo>
                      <a:pt x="679" y="53"/>
                    </a:lnTo>
                    <a:lnTo>
                      <a:pt x="685" y="48"/>
                    </a:lnTo>
                    <a:lnTo>
                      <a:pt x="685" y="42"/>
                    </a:lnTo>
                    <a:lnTo>
                      <a:pt x="688" y="38"/>
                    </a:lnTo>
                    <a:lnTo>
                      <a:pt x="688" y="29"/>
                    </a:lnTo>
                    <a:lnTo>
                      <a:pt x="688" y="20"/>
                    </a:lnTo>
                    <a:lnTo>
                      <a:pt x="685" y="13"/>
                    </a:lnTo>
                    <a:lnTo>
                      <a:pt x="685" y="7"/>
                    </a:lnTo>
                    <a:lnTo>
                      <a:pt x="683" y="1"/>
                    </a:lnTo>
                    <a:lnTo>
                      <a:pt x="683" y="0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rgbClr val="BDA34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auto">
              <a:xfrm>
                <a:off x="444501" y="2238375"/>
                <a:ext cx="77788" cy="71438"/>
              </a:xfrm>
              <a:custGeom>
                <a:avLst/>
                <a:gdLst/>
                <a:ahLst/>
                <a:cxnLst>
                  <a:cxn ang="0">
                    <a:pos x="185" y="2"/>
                  </a:cxn>
                  <a:cxn ang="0">
                    <a:pos x="173" y="9"/>
                  </a:cxn>
                  <a:cxn ang="0">
                    <a:pos x="159" y="18"/>
                  </a:cxn>
                  <a:cxn ang="0">
                    <a:pos x="148" y="27"/>
                  </a:cxn>
                  <a:cxn ang="0">
                    <a:pos x="137" y="35"/>
                  </a:cxn>
                  <a:cxn ang="0">
                    <a:pos x="126" y="44"/>
                  </a:cxn>
                  <a:cxn ang="0">
                    <a:pos x="113" y="56"/>
                  </a:cxn>
                  <a:cxn ang="0">
                    <a:pos x="103" y="67"/>
                  </a:cxn>
                  <a:cxn ang="0">
                    <a:pos x="91" y="75"/>
                  </a:cxn>
                  <a:cxn ang="0">
                    <a:pos x="80" y="87"/>
                  </a:cxn>
                  <a:cxn ang="0">
                    <a:pos x="70" y="99"/>
                  </a:cxn>
                  <a:cxn ang="0">
                    <a:pos x="58" y="107"/>
                  </a:cxn>
                  <a:cxn ang="0">
                    <a:pos x="48" y="118"/>
                  </a:cxn>
                  <a:cxn ang="0">
                    <a:pos x="37" y="130"/>
                  </a:cxn>
                  <a:cxn ang="0">
                    <a:pos x="24" y="139"/>
                  </a:cxn>
                  <a:cxn ang="0">
                    <a:pos x="12" y="147"/>
                  </a:cxn>
                  <a:cxn ang="0">
                    <a:pos x="6" y="156"/>
                  </a:cxn>
                  <a:cxn ang="0">
                    <a:pos x="1" y="168"/>
                  </a:cxn>
                  <a:cxn ang="0">
                    <a:pos x="6" y="177"/>
                  </a:cxn>
                  <a:cxn ang="0">
                    <a:pos x="19" y="174"/>
                  </a:cxn>
                  <a:cxn ang="0">
                    <a:pos x="30" y="164"/>
                  </a:cxn>
                  <a:cxn ang="0">
                    <a:pos x="40" y="152"/>
                  </a:cxn>
                  <a:cxn ang="0">
                    <a:pos x="54" y="140"/>
                  </a:cxn>
                  <a:cxn ang="0">
                    <a:pos x="65" y="130"/>
                  </a:cxn>
                  <a:cxn ang="0">
                    <a:pos x="76" y="118"/>
                  </a:cxn>
                  <a:cxn ang="0">
                    <a:pos x="86" y="107"/>
                  </a:cxn>
                  <a:cxn ang="0">
                    <a:pos x="100" y="99"/>
                  </a:cxn>
                  <a:cxn ang="0">
                    <a:pos x="110" y="87"/>
                  </a:cxn>
                  <a:cxn ang="0">
                    <a:pos x="122" y="78"/>
                  </a:cxn>
                  <a:cxn ang="0">
                    <a:pos x="133" y="67"/>
                  </a:cxn>
                  <a:cxn ang="0">
                    <a:pos x="143" y="58"/>
                  </a:cxn>
                  <a:cxn ang="0">
                    <a:pos x="157" y="47"/>
                  </a:cxn>
                  <a:cxn ang="0">
                    <a:pos x="167" y="37"/>
                  </a:cxn>
                  <a:cxn ang="0">
                    <a:pos x="179" y="27"/>
                  </a:cxn>
                  <a:cxn ang="0">
                    <a:pos x="189" y="15"/>
                  </a:cxn>
                  <a:cxn ang="0">
                    <a:pos x="197" y="9"/>
                  </a:cxn>
                  <a:cxn ang="0">
                    <a:pos x="192" y="0"/>
                  </a:cxn>
                  <a:cxn ang="0">
                    <a:pos x="192" y="0"/>
                  </a:cxn>
                </a:cxnLst>
                <a:rect l="0" t="0" r="r" b="b"/>
                <a:pathLst>
                  <a:path w="197" h="181">
                    <a:moveTo>
                      <a:pt x="192" y="0"/>
                    </a:moveTo>
                    <a:lnTo>
                      <a:pt x="185" y="2"/>
                    </a:lnTo>
                    <a:lnTo>
                      <a:pt x="179" y="4"/>
                    </a:lnTo>
                    <a:lnTo>
                      <a:pt x="173" y="9"/>
                    </a:lnTo>
                    <a:lnTo>
                      <a:pt x="165" y="13"/>
                    </a:lnTo>
                    <a:lnTo>
                      <a:pt x="159" y="18"/>
                    </a:lnTo>
                    <a:lnTo>
                      <a:pt x="155" y="22"/>
                    </a:lnTo>
                    <a:lnTo>
                      <a:pt x="148" y="27"/>
                    </a:lnTo>
                    <a:lnTo>
                      <a:pt x="143" y="31"/>
                    </a:lnTo>
                    <a:lnTo>
                      <a:pt x="137" y="35"/>
                    </a:lnTo>
                    <a:lnTo>
                      <a:pt x="131" y="40"/>
                    </a:lnTo>
                    <a:lnTo>
                      <a:pt x="126" y="44"/>
                    </a:lnTo>
                    <a:lnTo>
                      <a:pt x="119" y="51"/>
                    </a:lnTo>
                    <a:lnTo>
                      <a:pt x="113" y="56"/>
                    </a:lnTo>
                    <a:lnTo>
                      <a:pt x="109" y="62"/>
                    </a:lnTo>
                    <a:lnTo>
                      <a:pt x="103" y="67"/>
                    </a:lnTo>
                    <a:lnTo>
                      <a:pt x="98" y="71"/>
                    </a:lnTo>
                    <a:lnTo>
                      <a:pt x="91" y="75"/>
                    </a:lnTo>
                    <a:lnTo>
                      <a:pt x="86" y="83"/>
                    </a:lnTo>
                    <a:lnTo>
                      <a:pt x="80" y="87"/>
                    </a:lnTo>
                    <a:lnTo>
                      <a:pt x="76" y="91"/>
                    </a:lnTo>
                    <a:lnTo>
                      <a:pt x="70" y="99"/>
                    </a:lnTo>
                    <a:lnTo>
                      <a:pt x="63" y="103"/>
                    </a:lnTo>
                    <a:lnTo>
                      <a:pt x="58" y="107"/>
                    </a:lnTo>
                    <a:lnTo>
                      <a:pt x="54" y="114"/>
                    </a:lnTo>
                    <a:lnTo>
                      <a:pt x="48" y="118"/>
                    </a:lnTo>
                    <a:lnTo>
                      <a:pt x="40" y="124"/>
                    </a:lnTo>
                    <a:lnTo>
                      <a:pt x="37" y="130"/>
                    </a:lnTo>
                    <a:lnTo>
                      <a:pt x="30" y="134"/>
                    </a:lnTo>
                    <a:lnTo>
                      <a:pt x="24" y="139"/>
                    </a:lnTo>
                    <a:lnTo>
                      <a:pt x="19" y="143"/>
                    </a:lnTo>
                    <a:lnTo>
                      <a:pt x="12" y="147"/>
                    </a:lnTo>
                    <a:lnTo>
                      <a:pt x="9" y="155"/>
                    </a:lnTo>
                    <a:lnTo>
                      <a:pt x="6" y="156"/>
                    </a:lnTo>
                    <a:lnTo>
                      <a:pt x="4" y="161"/>
                    </a:lnTo>
                    <a:lnTo>
                      <a:pt x="1" y="168"/>
                    </a:lnTo>
                    <a:lnTo>
                      <a:pt x="0" y="172"/>
                    </a:lnTo>
                    <a:lnTo>
                      <a:pt x="6" y="177"/>
                    </a:lnTo>
                    <a:lnTo>
                      <a:pt x="12" y="181"/>
                    </a:lnTo>
                    <a:lnTo>
                      <a:pt x="19" y="174"/>
                    </a:lnTo>
                    <a:lnTo>
                      <a:pt x="24" y="168"/>
                    </a:lnTo>
                    <a:lnTo>
                      <a:pt x="30" y="164"/>
                    </a:lnTo>
                    <a:lnTo>
                      <a:pt x="37" y="156"/>
                    </a:lnTo>
                    <a:lnTo>
                      <a:pt x="40" y="152"/>
                    </a:lnTo>
                    <a:lnTo>
                      <a:pt x="48" y="146"/>
                    </a:lnTo>
                    <a:lnTo>
                      <a:pt x="54" y="140"/>
                    </a:lnTo>
                    <a:lnTo>
                      <a:pt x="58" y="137"/>
                    </a:lnTo>
                    <a:lnTo>
                      <a:pt x="65" y="130"/>
                    </a:lnTo>
                    <a:lnTo>
                      <a:pt x="70" y="125"/>
                    </a:lnTo>
                    <a:lnTo>
                      <a:pt x="76" y="118"/>
                    </a:lnTo>
                    <a:lnTo>
                      <a:pt x="82" y="114"/>
                    </a:lnTo>
                    <a:lnTo>
                      <a:pt x="86" y="107"/>
                    </a:lnTo>
                    <a:lnTo>
                      <a:pt x="94" y="103"/>
                    </a:lnTo>
                    <a:lnTo>
                      <a:pt x="100" y="99"/>
                    </a:lnTo>
                    <a:lnTo>
                      <a:pt x="104" y="94"/>
                    </a:lnTo>
                    <a:lnTo>
                      <a:pt x="110" y="87"/>
                    </a:lnTo>
                    <a:lnTo>
                      <a:pt x="115" y="83"/>
                    </a:lnTo>
                    <a:lnTo>
                      <a:pt x="122" y="78"/>
                    </a:lnTo>
                    <a:lnTo>
                      <a:pt x="128" y="74"/>
                    </a:lnTo>
                    <a:lnTo>
                      <a:pt x="133" y="67"/>
                    </a:lnTo>
                    <a:lnTo>
                      <a:pt x="140" y="62"/>
                    </a:lnTo>
                    <a:lnTo>
                      <a:pt x="143" y="58"/>
                    </a:lnTo>
                    <a:lnTo>
                      <a:pt x="150" y="53"/>
                    </a:lnTo>
                    <a:lnTo>
                      <a:pt x="157" y="47"/>
                    </a:lnTo>
                    <a:lnTo>
                      <a:pt x="161" y="43"/>
                    </a:lnTo>
                    <a:lnTo>
                      <a:pt x="167" y="37"/>
                    </a:lnTo>
                    <a:lnTo>
                      <a:pt x="174" y="31"/>
                    </a:lnTo>
                    <a:lnTo>
                      <a:pt x="179" y="27"/>
                    </a:lnTo>
                    <a:lnTo>
                      <a:pt x="185" y="22"/>
                    </a:lnTo>
                    <a:lnTo>
                      <a:pt x="189" y="15"/>
                    </a:lnTo>
                    <a:lnTo>
                      <a:pt x="197" y="10"/>
                    </a:lnTo>
                    <a:lnTo>
                      <a:pt x="197" y="9"/>
                    </a:lnTo>
                    <a:lnTo>
                      <a:pt x="194" y="4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FFFF9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423863" y="2152650"/>
                <a:ext cx="103188" cy="112713"/>
              </a:xfrm>
              <a:custGeom>
                <a:avLst/>
                <a:gdLst/>
                <a:ahLst/>
                <a:cxnLst>
                  <a:cxn ang="0">
                    <a:pos x="249" y="4"/>
                  </a:cxn>
                  <a:cxn ang="0">
                    <a:pos x="236" y="13"/>
                  </a:cxn>
                  <a:cxn ang="0">
                    <a:pos x="224" y="23"/>
                  </a:cxn>
                  <a:cxn ang="0">
                    <a:pos x="212" y="37"/>
                  </a:cxn>
                  <a:cxn ang="0">
                    <a:pos x="199" y="48"/>
                  </a:cxn>
                  <a:cxn ang="0">
                    <a:pos x="188" y="62"/>
                  </a:cxn>
                  <a:cxn ang="0">
                    <a:pos x="177" y="75"/>
                  </a:cxn>
                  <a:cxn ang="0">
                    <a:pos x="164" y="88"/>
                  </a:cxn>
                  <a:cxn ang="0">
                    <a:pos x="154" y="100"/>
                  </a:cxn>
                  <a:cxn ang="0">
                    <a:pos x="142" y="113"/>
                  </a:cxn>
                  <a:cxn ang="0">
                    <a:pos x="131" y="127"/>
                  </a:cxn>
                  <a:cxn ang="0">
                    <a:pos x="121" y="140"/>
                  </a:cxn>
                  <a:cxn ang="0">
                    <a:pos x="107" y="153"/>
                  </a:cxn>
                  <a:cxn ang="0">
                    <a:pos x="94" y="168"/>
                  </a:cxn>
                  <a:cxn ang="0">
                    <a:pos x="83" y="178"/>
                  </a:cxn>
                  <a:cxn ang="0">
                    <a:pos x="67" y="193"/>
                  </a:cxn>
                  <a:cxn ang="0">
                    <a:pos x="55" y="206"/>
                  </a:cxn>
                  <a:cxn ang="0">
                    <a:pos x="39" y="224"/>
                  </a:cxn>
                  <a:cxn ang="0">
                    <a:pos x="22" y="243"/>
                  </a:cxn>
                  <a:cxn ang="0">
                    <a:pos x="6" y="262"/>
                  </a:cxn>
                  <a:cxn ang="0">
                    <a:pos x="4" y="277"/>
                  </a:cxn>
                  <a:cxn ang="0">
                    <a:pos x="18" y="275"/>
                  </a:cxn>
                  <a:cxn ang="0">
                    <a:pos x="33" y="259"/>
                  </a:cxn>
                  <a:cxn ang="0">
                    <a:pos x="51" y="243"/>
                  </a:cxn>
                  <a:cxn ang="0">
                    <a:pos x="66" y="228"/>
                  </a:cxn>
                  <a:cxn ang="0">
                    <a:pos x="83" y="209"/>
                  </a:cxn>
                  <a:cxn ang="0">
                    <a:pos x="99" y="194"/>
                  </a:cxn>
                  <a:cxn ang="0">
                    <a:pos x="114" y="177"/>
                  </a:cxn>
                  <a:cxn ang="0">
                    <a:pos x="130" y="161"/>
                  </a:cxn>
                  <a:cxn ang="0">
                    <a:pos x="145" y="144"/>
                  </a:cxn>
                  <a:cxn ang="0">
                    <a:pos x="160" y="127"/>
                  </a:cxn>
                  <a:cxn ang="0">
                    <a:pos x="175" y="109"/>
                  </a:cxn>
                  <a:cxn ang="0">
                    <a:pos x="191" y="91"/>
                  </a:cxn>
                  <a:cxn ang="0">
                    <a:pos x="206" y="75"/>
                  </a:cxn>
                  <a:cxn ang="0">
                    <a:pos x="221" y="57"/>
                  </a:cxn>
                  <a:cxn ang="0">
                    <a:pos x="239" y="40"/>
                  </a:cxn>
                  <a:cxn ang="0">
                    <a:pos x="254" y="23"/>
                  </a:cxn>
                  <a:cxn ang="0">
                    <a:pos x="260" y="10"/>
                  </a:cxn>
                  <a:cxn ang="0">
                    <a:pos x="255" y="1"/>
                  </a:cxn>
                  <a:cxn ang="0">
                    <a:pos x="255" y="0"/>
                  </a:cxn>
                </a:cxnLst>
                <a:rect l="0" t="0" r="r" b="b"/>
                <a:pathLst>
                  <a:path w="260" h="284">
                    <a:moveTo>
                      <a:pt x="255" y="0"/>
                    </a:moveTo>
                    <a:lnTo>
                      <a:pt x="249" y="4"/>
                    </a:lnTo>
                    <a:lnTo>
                      <a:pt x="243" y="7"/>
                    </a:lnTo>
                    <a:lnTo>
                      <a:pt x="236" y="13"/>
                    </a:lnTo>
                    <a:lnTo>
                      <a:pt x="230" y="19"/>
                    </a:lnTo>
                    <a:lnTo>
                      <a:pt x="224" y="23"/>
                    </a:lnTo>
                    <a:lnTo>
                      <a:pt x="216" y="31"/>
                    </a:lnTo>
                    <a:lnTo>
                      <a:pt x="212" y="37"/>
                    </a:lnTo>
                    <a:lnTo>
                      <a:pt x="206" y="44"/>
                    </a:lnTo>
                    <a:lnTo>
                      <a:pt x="199" y="48"/>
                    </a:lnTo>
                    <a:lnTo>
                      <a:pt x="194" y="56"/>
                    </a:lnTo>
                    <a:lnTo>
                      <a:pt x="188" y="62"/>
                    </a:lnTo>
                    <a:lnTo>
                      <a:pt x="182" y="69"/>
                    </a:lnTo>
                    <a:lnTo>
                      <a:pt x="177" y="75"/>
                    </a:lnTo>
                    <a:lnTo>
                      <a:pt x="170" y="82"/>
                    </a:lnTo>
                    <a:lnTo>
                      <a:pt x="164" y="88"/>
                    </a:lnTo>
                    <a:lnTo>
                      <a:pt x="160" y="96"/>
                    </a:lnTo>
                    <a:lnTo>
                      <a:pt x="154" y="100"/>
                    </a:lnTo>
                    <a:lnTo>
                      <a:pt x="149" y="107"/>
                    </a:lnTo>
                    <a:lnTo>
                      <a:pt x="142" y="113"/>
                    </a:lnTo>
                    <a:lnTo>
                      <a:pt x="136" y="122"/>
                    </a:lnTo>
                    <a:lnTo>
                      <a:pt x="131" y="127"/>
                    </a:lnTo>
                    <a:lnTo>
                      <a:pt x="124" y="134"/>
                    </a:lnTo>
                    <a:lnTo>
                      <a:pt x="121" y="140"/>
                    </a:lnTo>
                    <a:lnTo>
                      <a:pt x="114" y="147"/>
                    </a:lnTo>
                    <a:lnTo>
                      <a:pt x="107" y="153"/>
                    </a:lnTo>
                    <a:lnTo>
                      <a:pt x="100" y="161"/>
                    </a:lnTo>
                    <a:lnTo>
                      <a:pt x="94" y="168"/>
                    </a:lnTo>
                    <a:lnTo>
                      <a:pt x="90" y="174"/>
                    </a:lnTo>
                    <a:lnTo>
                      <a:pt x="83" y="178"/>
                    </a:lnTo>
                    <a:lnTo>
                      <a:pt x="75" y="185"/>
                    </a:lnTo>
                    <a:lnTo>
                      <a:pt x="67" y="193"/>
                    </a:lnTo>
                    <a:lnTo>
                      <a:pt x="61" y="196"/>
                    </a:lnTo>
                    <a:lnTo>
                      <a:pt x="55" y="206"/>
                    </a:lnTo>
                    <a:lnTo>
                      <a:pt x="46" y="215"/>
                    </a:lnTo>
                    <a:lnTo>
                      <a:pt x="39" y="224"/>
                    </a:lnTo>
                    <a:lnTo>
                      <a:pt x="30" y="234"/>
                    </a:lnTo>
                    <a:lnTo>
                      <a:pt x="22" y="243"/>
                    </a:lnTo>
                    <a:lnTo>
                      <a:pt x="15" y="252"/>
                    </a:lnTo>
                    <a:lnTo>
                      <a:pt x="6" y="262"/>
                    </a:lnTo>
                    <a:lnTo>
                      <a:pt x="0" y="271"/>
                    </a:lnTo>
                    <a:lnTo>
                      <a:pt x="4" y="277"/>
                    </a:lnTo>
                    <a:lnTo>
                      <a:pt x="11" y="284"/>
                    </a:lnTo>
                    <a:lnTo>
                      <a:pt x="18" y="275"/>
                    </a:lnTo>
                    <a:lnTo>
                      <a:pt x="27" y="268"/>
                    </a:lnTo>
                    <a:lnTo>
                      <a:pt x="33" y="259"/>
                    </a:lnTo>
                    <a:lnTo>
                      <a:pt x="42" y="252"/>
                    </a:lnTo>
                    <a:lnTo>
                      <a:pt x="51" y="243"/>
                    </a:lnTo>
                    <a:lnTo>
                      <a:pt x="60" y="234"/>
                    </a:lnTo>
                    <a:lnTo>
                      <a:pt x="66" y="228"/>
                    </a:lnTo>
                    <a:lnTo>
                      <a:pt x="75" y="219"/>
                    </a:lnTo>
                    <a:lnTo>
                      <a:pt x="83" y="209"/>
                    </a:lnTo>
                    <a:lnTo>
                      <a:pt x="90" y="203"/>
                    </a:lnTo>
                    <a:lnTo>
                      <a:pt x="99" y="194"/>
                    </a:lnTo>
                    <a:lnTo>
                      <a:pt x="105" y="185"/>
                    </a:lnTo>
                    <a:lnTo>
                      <a:pt x="114" y="177"/>
                    </a:lnTo>
                    <a:lnTo>
                      <a:pt x="121" y="169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45" y="144"/>
                    </a:lnTo>
                    <a:lnTo>
                      <a:pt x="154" y="136"/>
                    </a:lnTo>
                    <a:lnTo>
                      <a:pt x="160" y="127"/>
                    </a:lnTo>
                    <a:lnTo>
                      <a:pt x="169" y="118"/>
                    </a:lnTo>
                    <a:lnTo>
                      <a:pt x="175" y="109"/>
                    </a:lnTo>
                    <a:lnTo>
                      <a:pt x="184" y="100"/>
                    </a:lnTo>
                    <a:lnTo>
                      <a:pt x="191" y="91"/>
                    </a:lnTo>
                    <a:lnTo>
                      <a:pt x="199" y="84"/>
                    </a:lnTo>
                    <a:lnTo>
                      <a:pt x="206" y="75"/>
                    </a:lnTo>
                    <a:lnTo>
                      <a:pt x="215" y="66"/>
                    </a:lnTo>
                    <a:lnTo>
                      <a:pt x="221" y="57"/>
                    </a:lnTo>
                    <a:lnTo>
                      <a:pt x="230" y="48"/>
                    </a:lnTo>
                    <a:lnTo>
                      <a:pt x="239" y="40"/>
                    </a:lnTo>
                    <a:lnTo>
                      <a:pt x="245" y="32"/>
                    </a:lnTo>
                    <a:lnTo>
                      <a:pt x="254" y="23"/>
                    </a:lnTo>
                    <a:lnTo>
                      <a:pt x="260" y="15"/>
                    </a:lnTo>
                    <a:lnTo>
                      <a:pt x="260" y="10"/>
                    </a:lnTo>
                    <a:lnTo>
                      <a:pt x="258" y="6"/>
                    </a:lnTo>
                    <a:lnTo>
                      <a:pt x="255" y="1"/>
                    </a:lnTo>
                    <a:lnTo>
                      <a:pt x="255" y="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DEC9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328613" y="2276475"/>
                <a:ext cx="84138" cy="87313"/>
              </a:xfrm>
              <a:custGeom>
                <a:avLst/>
                <a:gdLst/>
                <a:ahLst/>
                <a:cxnLst>
                  <a:cxn ang="0">
                    <a:pos x="201" y="5"/>
                  </a:cxn>
                  <a:cxn ang="0">
                    <a:pos x="188" y="18"/>
                  </a:cxn>
                  <a:cxn ang="0">
                    <a:pos x="174" y="31"/>
                  </a:cxn>
                  <a:cxn ang="0">
                    <a:pos x="164" y="45"/>
                  </a:cxn>
                  <a:cxn ang="0">
                    <a:pos x="150" y="58"/>
                  </a:cxn>
                  <a:cxn ang="0">
                    <a:pos x="137" y="71"/>
                  </a:cxn>
                  <a:cxn ang="0">
                    <a:pos x="124" y="83"/>
                  </a:cxn>
                  <a:cxn ang="0">
                    <a:pos x="110" y="99"/>
                  </a:cxn>
                  <a:cxn ang="0">
                    <a:pos x="98" y="112"/>
                  </a:cxn>
                  <a:cxn ang="0">
                    <a:pos x="85" y="123"/>
                  </a:cxn>
                  <a:cxn ang="0">
                    <a:pos x="71" y="136"/>
                  </a:cxn>
                  <a:cxn ang="0">
                    <a:pos x="58" y="151"/>
                  </a:cxn>
                  <a:cxn ang="0">
                    <a:pos x="46" y="164"/>
                  </a:cxn>
                  <a:cxn ang="0">
                    <a:pos x="32" y="174"/>
                  </a:cxn>
                  <a:cxn ang="0">
                    <a:pos x="16" y="189"/>
                  </a:cxn>
                  <a:cxn ang="0">
                    <a:pos x="4" y="202"/>
                  </a:cxn>
                  <a:cxn ang="0">
                    <a:pos x="1" y="215"/>
                  </a:cxn>
                  <a:cxn ang="0">
                    <a:pos x="15" y="215"/>
                  </a:cxn>
                  <a:cxn ang="0">
                    <a:pos x="32" y="204"/>
                  </a:cxn>
                  <a:cxn ang="0">
                    <a:pos x="49" y="189"/>
                  </a:cxn>
                  <a:cxn ang="0">
                    <a:pos x="67" y="170"/>
                  </a:cxn>
                  <a:cxn ang="0">
                    <a:pos x="85" y="152"/>
                  </a:cxn>
                  <a:cxn ang="0">
                    <a:pos x="100" y="134"/>
                  </a:cxn>
                  <a:cxn ang="0">
                    <a:pos x="118" y="118"/>
                  </a:cxn>
                  <a:cxn ang="0">
                    <a:pos x="134" y="101"/>
                  </a:cxn>
                  <a:cxn ang="0">
                    <a:pos x="150" y="89"/>
                  </a:cxn>
                  <a:cxn ang="0">
                    <a:pos x="159" y="78"/>
                  </a:cxn>
                  <a:cxn ang="0">
                    <a:pos x="170" y="67"/>
                  </a:cxn>
                  <a:cxn ang="0">
                    <a:pos x="181" y="56"/>
                  </a:cxn>
                  <a:cxn ang="0">
                    <a:pos x="189" y="45"/>
                  </a:cxn>
                  <a:cxn ang="0">
                    <a:pos x="198" y="33"/>
                  </a:cxn>
                  <a:cxn ang="0">
                    <a:pos x="204" y="22"/>
                  </a:cxn>
                  <a:cxn ang="0">
                    <a:pos x="212" y="11"/>
                  </a:cxn>
                  <a:cxn ang="0">
                    <a:pos x="209" y="2"/>
                  </a:cxn>
                  <a:cxn ang="0">
                    <a:pos x="207" y="0"/>
                  </a:cxn>
                </a:cxnLst>
                <a:rect l="0" t="0" r="r" b="b"/>
                <a:pathLst>
                  <a:path w="212" h="222">
                    <a:moveTo>
                      <a:pt x="207" y="0"/>
                    </a:moveTo>
                    <a:lnTo>
                      <a:pt x="201" y="5"/>
                    </a:lnTo>
                    <a:lnTo>
                      <a:pt x="194" y="11"/>
                    </a:lnTo>
                    <a:lnTo>
                      <a:pt x="188" y="18"/>
                    </a:lnTo>
                    <a:lnTo>
                      <a:pt x="181" y="24"/>
                    </a:lnTo>
                    <a:lnTo>
                      <a:pt x="174" y="31"/>
                    </a:lnTo>
                    <a:lnTo>
                      <a:pt x="170" y="37"/>
                    </a:lnTo>
                    <a:lnTo>
                      <a:pt x="164" y="45"/>
                    </a:lnTo>
                    <a:lnTo>
                      <a:pt x="157" y="52"/>
                    </a:lnTo>
                    <a:lnTo>
                      <a:pt x="150" y="58"/>
                    </a:lnTo>
                    <a:lnTo>
                      <a:pt x="143" y="65"/>
                    </a:lnTo>
                    <a:lnTo>
                      <a:pt x="137" y="71"/>
                    </a:lnTo>
                    <a:lnTo>
                      <a:pt x="131" y="78"/>
                    </a:lnTo>
                    <a:lnTo>
                      <a:pt x="124" y="83"/>
                    </a:lnTo>
                    <a:lnTo>
                      <a:pt x="118" y="92"/>
                    </a:lnTo>
                    <a:lnTo>
                      <a:pt x="110" y="99"/>
                    </a:lnTo>
                    <a:lnTo>
                      <a:pt x="107" y="105"/>
                    </a:lnTo>
                    <a:lnTo>
                      <a:pt x="98" y="112"/>
                    </a:lnTo>
                    <a:lnTo>
                      <a:pt x="91" y="118"/>
                    </a:lnTo>
                    <a:lnTo>
                      <a:pt x="85" y="123"/>
                    </a:lnTo>
                    <a:lnTo>
                      <a:pt x="79" y="130"/>
                    </a:lnTo>
                    <a:lnTo>
                      <a:pt x="71" y="136"/>
                    </a:lnTo>
                    <a:lnTo>
                      <a:pt x="65" y="143"/>
                    </a:lnTo>
                    <a:lnTo>
                      <a:pt x="58" y="151"/>
                    </a:lnTo>
                    <a:lnTo>
                      <a:pt x="52" y="157"/>
                    </a:lnTo>
                    <a:lnTo>
                      <a:pt x="46" y="164"/>
                    </a:lnTo>
                    <a:lnTo>
                      <a:pt x="39" y="168"/>
                    </a:lnTo>
                    <a:lnTo>
                      <a:pt x="32" y="174"/>
                    </a:lnTo>
                    <a:lnTo>
                      <a:pt x="25" y="183"/>
                    </a:lnTo>
                    <a:lnTo>
                      <a:pt x="16" y="189"/>
                    </a:lnTo>
                    <a:lnTo>
                      <a:pt x="13" y="195"/>
                    </a:lnTo>
                    <a:lnTo>
                      <a:pt x="4" y="202"/>
                    </a:lnTo>
                    <a:lnTo>
                      <a:pt x="0" y="208"/>
                    </a:lnTo>
                    <a:lnTo>
                      <a:pt x="1" y="215"/>
                    </a:lnTo>
                    <a:lnTo>
                      <a:pt x="6" y="222"/>
                    </a:lnTo>
                    <a:lnTo>
                      <a:pt x="15" y="215"/>
                    </a:lnTo>
                    <a:lnTo>
                      <a:pt x="25" y="211"/>
                    </a:lnTo>
                    <a:lnTo>
                      <a:pt x="32" y="204"/>
                    </a:lnTo>
                    <a:lnTo>
                      <a:pt x="43" y="198"/>
                    </a:lnTo>
                    <a:lnTo>
                      <a:pt x="49" y="189"/>
                    </a:lnTo>
                    <a:lnTo>
                      <a:pt x="58" y="179"/>
                    </a:lnTo>
                    <a:lnTo>
                      <a:pt x="67" y="170"/>
                    </a:lnTo>
                    <a:lnTo>
                      <a:pt x="76" y="161"/>
                    </a:lnTo>
                    <a:lnTo>
                      <a:pt x="85" y="152"/>
                    </a:lnTo>
                    <a:lnTo>
                      <a:pt x="91" y="143"/>
                    </a:lnTo>
                    <a:lnTo>
                      <a:pt x="100" y="134"/>
                    </a:lnTo>
                    <a:lnTo>
                      <a:pt x="109" y="127"/>
                    </a:lnTo>
                    <a:lnTo>
                      <a:pt x="118" y="118"/>
                    </a:lnTo>
                    <a:lnTo>
                      <a:pt x="128" y="110"/>
                    </a:lnTo>
                    <a:lnTo>
                      <a:pt x="134" y="101"/>
                    </a:lnTo>
                    <a:lnTo>
                      <a:pt x="146" y="96"/>
                    </a:lnTo>
                    <a:lnTo>
                      <a:pt x="150" y="89"/>
                    </a:lnTo>
                    <a:lnTo>
                      <a:pt x="155" y="83"/>
                    </a:lnTo>
                    <a:lnTo>
                      <a:pt x="159" y="78"/>
                    </a:lnTo>
                    <a:lnTo>
                      <a:pt x="165" y="74"/>
                    </a:lnTo>
                    <a:lnTo>
                      <a:pt x="170" y="67"/>
                    </a:lnTo>
                    <a:lnTo>
                      <a:pt x="176" y="62"/>
                    </a:lnTo>
                    <a:lnTo>
                      <a:pt x="181" y="56"/>
                    </a:lnTo>
                    <a:lnTo>
                      <a:pt x="188" y="52"/>
                    </a:lnTo>
                    <a:lnTo>
                      <a:pt x="189" y="45"/>
                    </a:lnTo>
                    <a:lnTo>
                      <a:pt x="194" y="40"/>
                    </a:lnTo>
                    <a:lnTo>
                      <a:pt x="198" y="33"/>
                    </a:lnTo>
                    <a:lnTo>
                      <a:pt x="203" y="30"/>
                    </a:lnTo>
                    <a:lnTo>
                      <a:pt x="204" y="22"/>
                    </a:lnTo>
                    <a:lnTo>
                      <a:pt x="209" y="15"/>
                    </a:lnTo>
                    <a:lnTo>
                      <a:pt x="212" y="11"/>
                    </a:lnTo>
                    <a:lnTo>
                      <a:pt x="212" y="5"/>
                    </a:lnTo>
                    <a:lnTo>
                      <a:pt x="209" y="2"/>
                    </a:lnTo>
                    <a:lnTo>
                      <a:pt x="207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EDDE7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auto">
              <a:xfrm>
                <a:off x="536576" y="2097088"/>
                <a:ext cx="47625" cy="53975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106" y="3"/>
                  </a:cxn>
                  <a:cxn ang="0">
                    <a:pos x="97" y="11"/>
                  </a:cxn>
                  <a:cxn ang="0">
                    <a:pos x="88" y="18"/>
                  </a:cxn>
                  <a:cxn ang="0">
                    <a:pos x="81" y="24"/>
                  </a:cxn>
                  <a:cxn ang="0">
                    <a:pos x="72" y="33"/>
                  </a:cxn>
                  <a:cxn ang="0">
                    <a:pos x="63" y="40"/>
                  </a:cxn>
                  <a:cxn ang="0">
                    <a:pos x="54" y="49"/>
                  </a:cxn>
                  <a:cxn ang="0">
                    <a:pos x="48" y="61"/>
                  </a:cxn>
                  <a:cxn ang="0">
                    <a:pos x="39" y="69"/>
                  </a:cxn>
                  <a:cxn ang="0">
                    <a:pos x="33" y="78"/>
                  </a:cxn>
                  <a:cxn ang="0">
                    <a:pos x="26" y="87"/>
                  </a:cxn>
                  <a:cxn ang="0">
                    <a:pos x="19" y="96"/>
                  </a:cxn>
                  <a:cxn ang="0">
                    <a:pos x="15" y="105"/>
                  </a:cxn>
                  <a:cxn ang="0">
                    <a:pos x="8" y="117"/>
                  </a:cxn>
                  <a:cxn ang="0">
                    <a:pos x="3" y="123"/>
                  </a:cxn>
                  <a:cxn ang="0">
                    <a:pos x="0" y="134"/>
                  </a:cxn>
                  <a:cxn ang="0">
                    <a:pos x="6" y="134"/>
                  </a:cxn>
                  <a:cxn ang="0">
                    <a:pos x="15" y="136"/>
                  </a:cxn>
                  <a:cxn ang="0">
                    <a:pos x="21" y="127"/>
                  </a:cxn>
                  <a:cxn ang="0">
                    <a:pos x="27" y="121"/>
                  </a:cxn>
                  <a:cxn ang="0">
                    <a:pos x="33" y="112"/>
                  </a:cxn>
                  <a:cxn ang="0">
                    <a:pos x="39" y="105"/>
                  </a:cxn>
                  <a:cxn ang="0">
                    <a:pos x="45" y="96"/>
                  </a:cxn>
                  <a:cxn ang="0">
                    <a:pos x="49" y="89"/>
                  </a:cxn>
                  <a:cxn ang="0">
                    <a:pos x="57" y="80"/>
                  </a:cxn>
                  <a:cxn ang="0">
                    <a:pos x="63" y="74"/>
                  </a:cxn>
                  <a:cxn ang="0">
                    <a:pos x="69" y="67"/>
                  </a:cxn>
                  <a:cxn ang="0">
                    <a:pos x="73" y="61"/>
                  </a:cxn>
                  <a:cxn ang="0">
                    <a:pos x="81" y="52"/>
                  </a:cxn>
                  <a:cxn ang="0">
                    <a:pos x="88" y="46"/>
                  </a:cxn>
                  <a:cxn ang="0">
                    <a:pos x="96" y="37"/>
                  </a:cxn>
                  <a:cxn ang="0">
                    <a:pos x="102" y="33"/>
                  </a:cxn>
                  <a:cxn ang="0">
                    <a:pos x="111" y="27"/>
                  </a:cxn>
                  <a:cxn ang="0">
                    <a:pos x="120" y="20"/>
                  </a:cxn>
                  <a:cxn ang="0">
                    <a:pos x="120" y="13"/>
                  </a:cxn>
                  <a:cxn ang="0">
                    <a:pos x="120" y="9"/>
                  </a:cxn>
                  <a:cxn ang="0">
                    <a:pos x="120" y="2"/>
                  </a:cxn>
                  <a:cxn ang="0">
                    <a:pos x="118" y="0"/>
                  </a:cxn>
                  <a:cxn ang="0">
                    <a:pos x="118" y="0"/>
                  </a:cxn>
                </a:cxnLst>
                <a:rect l="0" t="0" r="r" b="b"/>
                <a:pathLst>
                  <a:path w="120" h="136">
                    <a:moveTo>
                      <a:pt x="118" y="0"/>
                    </a:moveTo>
                    <a:lnTo>
                      <a:pt x="106" y="3"/>
                    </a:lnTo>
                    <a:lnTo>
                      <a:pt x="97" y="11"/>
                    </a:lnTo>
                    <a:lnTo>
                      <a:pt x="88" y="18"/>
                    </a:lnTo>
                    <a:lnTo>
                      <a:pt x="81" y="24"/>
                    </a:lnTo>
                    <a:lnTo>
                      <a:pt x="72" y="33"/>
                    </a:lnTo>
                    <a:lnTo>
                      <a:pt x="63" y="40"/>
                    </a:lnTo>
                    <a:lnTo>
                      <a:pt x="54" y="49"/>
                    </a:lnTo>
                    <a:lnTo>
                      <a:pt x="48" y="61"/>
                    </a:lnTo>
                    <a:lnTo>
                      <a:pt x="39" y="69"/>
                    </a:lnTo>
                    <a:lnTo>
                      <a:pt x="33" y="78"/>
                    </a:lnTo>
                    <a:lnTo>
                      <a:pt x="26" y="87"/>
                    </a:lnTo>
                    <a:lnTo>
                      <a:pt x="19" y="96"/>
                    </a:lnTo>
                    <a:lnTo>
                      <a:pt x="15" y="105"/>
                    </a:lnTo>
                    <a:lnTo>
                      <a:pt x="8" y="117"/>
                    </a:lnTo>
                    <a:lnTo>
                      <a:pt x="3" y="123"/>
                    </a:lnTo>
                    <a:lnTo>
                      <a:pt x="0" y="134"/>
                    </a:lnTo>
                    <a:lnTo>
                      <a:pt x="6" y="134"/>
                    </a:lnTo>
                    <a:lnTo>
                      <a:pt x="15" y="136"/>
                    </a:lnTo>
                    <a:lnTo>
                      <a:pt x="21" y="127"/>
                    </a:lnTo>
                    <a:lnTo>
                      <a:pt x="27" y="121"/>
                    </a:lnTo>
                    <a:lnTo>
                      <a:pt x="33" y="112"/>
                    </a:lnTo>
                    <a:lnTo>
                      <a:pt x="39" y="105"/>
                    </a:lnTo>
                    <a:lnTo>
                      <a:pt x="45" y="96"/>
                    </a:lnTo>
                    <a:lnTo>
                      <a:pt x="49" y="89"/>
                    </a:lnTo>
                    <a:lnTo>
                      <a:pt x="57" y="80"/>
                    </a:lnTo>
                    <a:lnTo>
                      <a:pt x="63" y="74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81" y="52"/>
                    </a:lnTo>
                    <a:lnTo>
                      <a:pt x="88" y="46"/>
                    </a:lnTo>
                    <a:lnTo>
                      <a:pt x="96" y="37"/>
                    </a:lnTo>
                    <a:lnTo>
                      <a:pt x="102" y="33"/>
                    </a:lnTo>
                    <a:lnTo>
                      <a:pt x="111" y="27"/>
                    </a:lnTo>
                    <a:lnTo>
                      <a:pt x="120" y="20"/>
                    </a:lnTo>
                    <a:lnTo>
                      <a:pt x="120" y="13"/>
                    </a:lnTo>
                    <a:lnTo>
                      <a:pt x="120" y="9"/>
                    </a:lnTo>
                    <a:lnTo>
                      <a:pt x="120" y="2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E3C97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auto">
              <a:xfrm>
                <a:off x="334963" y="2074863"/>
                <a:ext cx="290513" cy="333375"/>
              </a:xfrm>
              <a:custGeom>
                <a:avLst/>
                <a:gdLst/>
                <a:ahLst/>
                <a:cxnLst>
                  <a:cxn ang="0">
                    <a:pos x="672" y="13"/>
                  </a:cxn>
                  <a:cxn ang="0">
                    <a:pos x="666" y="44"/>
                  </a:cxn>
                  <a:cxn ang="0">
                    <a:pos x="657" y="76"/>
                  </a:cxn>
                  <a:cxn ang="0">
                    <a:pos x="633" y="100"/>
                  </a:cxn>
                  <a:cxn ang="0">
                    <a:pos x="606" y="125"/>
                  </a:cxn>
                  <a:cxn ang="0">
                    <a:pos x="582" y="155"/>
                  </a:cxn>
                  <a:cxn ang="0">
                    <a:pos x="561" y="181"/>
                  </a:cxn>
                  <a:cxn ang="0">
                    <a:pos x="536" y="211"/>
                  </a:cxn>
                  <a:cxn ang="0">
                    <a:pos x="515" y="238"/>
                  </a:cxn>
                  <a:cxn ang="0">
                    <a:pos x="491" y="267"/>
                  </a:cxn>
                  <a:cxn ang="0">
                    <a:pos x="467" y="295"/>
                  </a:cxn>
                  <a:cxn ang="0">
                    <a:pos x="445" y="323"/>
                  </a:cxn>
                  <a:cxn ang="0">
                    <a:pos x="418" y="350"/>
                  </a:cxn>
                  <a:cxn ang="0">
                    <a:pos x="394" y="376"/>
                  </a:cxn>
                  <a:cxn ang="0">
                    <a:pos x="370" y="404"/>
                  </a:cxn>
                  <a:cxn ang="0">
                    <a:pos x="345" y="432"/>
                  </a:cxn>
                  <a:cxn ang="0">
                    <a:pos x="321" y="460"/>
                  </a:cxn>
                  <a:cxn ang="0">
                    <a:pos x="294" y="487"/>
                  </a:cxn>
                  <a:cxn ang="0">
                    <a:pos x="267" y="513"/>
                  </a:cxn>
                  <a:cxn ang="0">
                    <a:pos x="242" y="540"/>
                  </a:cxn>
                  <a:cxn ang="0">
                    <a:pos x="213" y="574"/>
                  </a:cxn>
                  <a:cxn ang="0">
                    <a:pos x="185" y="606"/>
                  </a:cxn>
                  <a:cxn ang="0">
                    <a:pos x="154" y="637"/>
                  </a:cxn>
                  <a:cxn ang="0">
                    <a:pos x="124" y="668"/>
                  </a:cxn>
                  <a:cxn ang="0">
                    <a:pos x="91" y="699"/>
                  </a:cxn>
                  <a:cxn ang="0">
                    <a:pos x="63" y="731"/>
                  </a:cxn>
                  <a:cxn ang="0">
                    <a:pos x="31" y="765"/>
                  </a:cxn>
                  <a:cxn ang="0">
                    <a:pos x="5" y="801"/>
                  </a:cxn>
                  <a:cxn ang="0">
                    <a:pos x="9" y="835"/>
                  </a:cxn>
                  <a:cxn ang="0">
                    <a:pos x="38" y="823"/>
                  </a:cxn>
                  <a:cxn ang="0">
                    <a:pos x="64" y="799"/>
                  </a:cxn>
                  <a:cxn ang="0">
                    <a:pos x="91" y="767"/>
                  </a:cxn>
                  <a:cxn ang="0">
                    <a:pos x="115" y="739"/>
                  </a:cxn>
                  <a:cxn ang="0">
                    <a:pos x="139" y="706"/>
                  </a:cxn>
                  <a:cxn ang="0">
                    <a:pos x="165" y="675"/>
                  </a:cxn>
                  <a:cxn ang="0">
                    <a:pos x="193" y="649"/>
                  </a:cxn>
                  <a:cxn ang="0">
                    <a:pos x="224" y="624"/>
                  </a:cxn>
                  <a:cxn ang="0">
                    <a:pos x="246" y="600"/>
                  </a:cxn>
                  <a:cxn ang="0">
                    <a:pos x="276" y="565"/>
                  </a:cxn>
                  <a:cxn ang="0">
                    <a:pos x="314" y="525"/>
                  </a:cxn>
                  <a:cxn ang="0">
                    <a:pos x="351" y="487"/>
                  </a:cxn>
                  <a:cxn ang="0">
                    <a:pos x="390" y="447"/>
                  </a:cxn>
                  <a:cxn ang="0">
                    <a:pos x="427" y="407"/>
                  </a:cxn>
                  <a:cxn ang="0">
                    <a:pos x="464" y="367"/>
                  </a:cxn>
                  <a:cxn ang="0">
                    <a:pos x="496" y="332"/>
                  </a:cxn>
                  <a:cxn ang="0">
                    <a:pos x="515" y="305"/>
                  </a:cxn>
                  <a:cxn ang="0">
                    <a:pos x="543" y="271"/>
                  </a:cxn>
                  <a:cxn ang="0">
                    <a:pos x="570" y="242"/>
                  </a:cxn>
                  <a:cxn ang="0">
                    <a:pos x="596" y="211"/>
                  </a:cxn>
                  <a:cxn ang="0">
                    <a:pos x="620" y="181"/>
                  </a:cxn>
                  <a:cxn ang="0">
                    <a:pos x="644" y="152"/>
                  </a:cxn>
                  <a:cxn ang="0">
                    <a:pos x="670" y="123"/>
                  </a:cxn>
                  <a:cxn ang="0">
                    <a:pos x="697" y="93"/>
                  </a:cxn>
                  <a:cxn ang="0">
                    <a:pos x="725" y="65"/>
                  </a:cxn>
                  <a:cxn ang="0">
                    <a:pos x="732" y="43"/>
                  </a:cxn>
                  <a:cxn ang="0">
                    <a:pos x="712" y="18"/>
                  </a:cxn>
                  <a:cxn ang="0">
                    <a:pos x="690" y="0"/>
                  </a:cxn>
                </a:cxnLst>
                <a:rect l="0" t="0" r="r" b="b"/>
                <a:pathLst>
                  <a:path w="732" h="842">
                    <a:moveTo>
                      <a:pt x="690" y="0"/>
                    </a:moveTo>
                    <a:lnTo>
                      <a:pt x="684" y="2"/>
                    </a:lnTo>
                    <a:lnTo>
                      <a:pt x="676" y="9"/>
                    </a:lnTo>
                    <a:lnTo>
                      <a:pt x="672" y="13"/>
                    </a:lnTo>
                    <a:lnTo>
                      <a:pt x="672" y="22"/>
                    </a:lnTo>
                    <a:lnTo>
                      <a:pt x="669" y="27"/>
                    </a:lnTo>
                    <a:lnTo>
                      <a:pt x="669" y="36"/>
                    </a:lnTo>
                    <a:lnTo>
                      <a:pt x="666" y="44"/>
                    </a:lnTo>
                    <a:lnTo>
                      <a:pt x="664" y="53"/>
                    </a:lnTo>
                    <a:lnTo>
                      <a:pt x="661" y="59"/>
                    </a:lnTo>
                    <a:lnTo>
                      <a:pt x="660" y="69"/>
                    </a:lnTo>
                    <a:lnTo>
                      <a:pt x="657" y="76"/>
                    </a:lnTo>
                    <a:lnTo>
                      <a:pt x="653" y="84"/>
                    </a:lnTo>
                    <a:lnTo>
                      <a:pt x="648" y="89"/>
                    </a:lnTo>
                    <a:lnTo>
                      <a:pt x="642" y="96"/>
                    </a:lnTo>
                    <a:lnTo>
                      <a:pt x="633" y="100"/>
                    </a:lnTo>
                    <a:lnTo>
                      <a:pt x="624" y="105"/>
                    </a:lnTo>
                    <a:lnTo>
                      <a:pt x="618" y="112"/>
                    </a:lnTo>
                    <a:lnTo>
                      <a:pt x="611" y="118"/>
                    </a:lnTo>
                    <a:lnTo>
                      <a:pt x="606" y="125"/>
                    </a:lnTo>
                    <a:lnTo>
                      <a:pt x="600" y="132"/>
                    </a:lnTo>
                    <a:lnTo>
                      <a:pt x="596" y="139"/>
                    </a:lnTo>
                    <a:lnTo>
                      <a:pt x="590" y="148"/>
                    </a:lnTo>
                    <a:lnTo>
                      <a:pt x="582" y="155"/>
                    </a:lnTo>
                    <a:lnTo>
                      <a:pt x="578" y="161"/>
                    </a:lnTo>
                    <a:lnTo>
                      <a:pt x="572" y="168"/>
                    </a:lnTo>
                    <a:lnTo>
                      <a:pt x="567" y="174"/>
                    </a:lnTo>
                    <a:lnTo>
                      <a:pt x="561" y="181"/>
                    </a:lnTo>
                    <a:lnTo>
                      <a:pt x="554" y="188"/>
                    </a:lnTo>
                    <a:lnTo>
                      <a:pt x="550" y="198"/>
                    </a:lnTo>
                    <a:lnTo>
                      <a:pt x="543" y="204"/>
                    </a:lnTo>
                    <a:lnTo>
                      <a:pt x="536" y="211"/>
                    </a:lnTo>
                    <a:lnTo>
                      <a:pt x="533" y="220"/>
                    </a:lnTo>
                    <a:lnTo>
                      <a:pt x="526" y="224"/>
                    </a:lnTo>
                    <a:lnTo>
                      <a:pt x="519" y="233"/>
                    </a:lnTo>
                    <a:lnTo>
                      <a:pt x="515" y="238"/>
                    </a:lnTo>
                    <a:lnTo>
                      <a:pt x="509" y="246"/>
                    </a:lnTo>
                    <a:lnTo>
                      <a:pt x="502" y="254"/>
                    </a:lnTo>
                    <a:lnTo>
                      <a:pt x="497" y="260"/>
                    </a:lnTo>
                    <a:lnTo>
                      <a:pt x="491" y="267"/>
                    </a:lnTo>
                    <a:lnTo>
                      <a:pt x="484" y="273"/>
                    </a:lnTo>
                    <a:lnTo>
                      <a:pt x="478" y="280"/>
                    </a:lnTo>
                    <a:lnTo>
                      <a:pt x="473" y="289"/>
                    </a:lnTo>
                    <a:lnTo>
                      <a:pt x="467" y="295"/>
                    </a:lnTo>
                    <a:lnTo>
                      <a:pt x="463" y="302"/>
                    </a:lnTo>
                    <a:lnTo>
                      <a:pt x="456" y="310"/>
                    </a:lnTo>
                    <a:lnTo>
                      <a:pt x="449" y="316"/>
                    </a:lnTo>
                    <a:lnTo>
                      <a:pt x="445" y="323"/>
                    </a:lnTo>
                    <a:lnTo>
                      <a:pt x="439" y="332"/>
                    </a:lnTo>
                    <a:lnTo>
                      <a:pt x="432" y="336"/>
                    </a:lnTo>
                    <a:lnTo>
                      <a:pt x="425" y="342"/>
                    </a:lnTo>
                    <a:lnTo>
                      <a:pt x="418" y="350"/>
                    </a:lnTo>
                    <a:lnTo>
                      <a:pt x="415" y="359"/>
                    </a:lnTo>
                    <a:lnTo>
                      <a:pt x="408" y="363"/>
                    </a:lnTo>
                    <a:lnTo>
                      <a:pt x="401" y="372"/>
                    </a:lnTo>
                    <a:lnTo>
                      <a:pt x="394" y="376"/>
                    </a:lnTo>
                    <a:lnTo>
                      <a:pt x="388" y="385"/>
                    </a:lnTo>
                    <a:lnTo>
                      <a:pt x="381" y="391"/>
                    </a:lnTo>
                    <a:lnTo>
                      <a:pt x="378" y="397"/>
                    </a:lnTo>
                    <a:lnTo>
                      <a:pt x="370" y="404"/>
                    </a:lnTo>
                    <a:lnTo>
                      <a:pt x="364" y="413"/>
                    </a:lnTo>
                    <a:lnTo>
                      <a:pt x="357" y="419"/>
                    </a:lnTo>
                    <a:lnTo>
                      <a:pt x="351" y="426"/>
                    </a:lnTo>
                    <a:lnTo>
                      <a:pt x="345" y="432"/>
                    </a:lnTo>
                    <a:lnTo>
                      <a:pt x="340" y="440"/>
                    </a:lnTo>
                    <a:lnTo>
                      <a:pt x="333" y="447"/>
                    </a:lnTo>
                    <a:lnTo>
                      <a:pt x="327" y="453"/>
                    </a:lnTo>
                    <a:lnTo>
                      <a:pt x="321" y="460"/>
                    </a:lnTo>
                    <a:lnTo>
                      <a:pt x="314" y="466"/>
                    </a:lnTo>
                    <a:lnTo>
                      <a:pt x="307" y="473"/>
                    </a:lnTo>
                    <a:lnTo>
                      <a:pt x="300" y="480"/>
                    </a:lnTo>
                    <a:lnTo>
                      <a:pt x="294" y="487"/>
                    </a:lnTo>
                    <a:lnTo>
                      <a:pt x="287" y="493"/>
                    </a:lnTo>
                    <a:lnTo>
                      <a:pt x="281" y="500"/>
                    </a:lnTo>
                    <a:lnTo>
                      <a:pt x="275" y="507"/>
                    </a:lnTo>
                    <a:lnTo>
                      <a:pt x="267" y="513"/>
                    </a:lnTo>
                    <a:lnTo>
                      <a:pt x="261" y="520"/>
                    </a:lnTo>
                    <a:lnTo>
                      <a:pt x="254" y="527"/>
                    </a:lnTo>
                    <a:lnTo>
                      <a:pt x="248" y="534"/>
                    </a:lnTo>
                    <a:lnTo>
                      <a:pt x="242" y="540"/>
                    </a:lnTo>
                    <a:lnTo>
                      <a:pt x="235" y="550"/>
                    </a:lnTo>
                    <a:lnTo>
                      <a:pt x="226" y="556"/>
                    </a:lnTo>
                    <a:lnTo>
                      <a:pt x="220" y="565"/>
                    </a:lnTo>
                    <a:lnTo>
                      <a:pt x="213" y="574"/>
                    </a:lnTo>
                    <a:lnTo>
                      <a:pt x="206" y="581"/>
                    </a:lnTo>
                    <a:lnTo>
                      <a:pt x="197" y="590"/>
                    </a:lnTo>
                    <a:lnTo>
                      <a:pt x="191" y="599"/>
                    </a:lnTo>
                    <a:lnTo>
                      <a:pt x="185" y="606"/>
                    </a:lnTo>
                    <a:lnTo>
                      <a:pt x="178" y="615"/>
                    </a:lnTo>
                    <a:lnTo>
                      <a:pt x="169" y="621"/>
                    </a:lnTo>
                    <a:lnTo>
                      <a:pt x="160" y="630"/>
                    </a:lnTo>
                    <a:lnTo>
                      <a:pt x="154" y="637"/>
                    </a:lnTo>
                    <a:lnTo>
                      <a:pt x="145" y="646"/>
                    </a:lnTo>
                    <a:lnTo>
                      <a:pt x="139" y="653"/>
                    </a:lnTo>
                    <a:lnTo>
                      <a:pt x="130" y="662"/>
                    </a:lnTo>
                    <a:lnTo>
                      <a:pt x="124" y="668"/>
                    </a:lnTo>
                    <a:lnTo>
                      <a:pt x="115" y="677"/>
                    </a:lnTo>
                    <a:lnTo>
                      <a:pt x="106" y="684"/>
                    </a:lnTo>
                    <a:lnTo>
                      <a:pt x="99" y="690"/>
                    </a:lnTo>
                    <a:lnTo>
                      <a:pt x="91" y="699"/>
                    </a:lnTo>
                    <a:lnTo>
                      <a:pt x="84" y="706"/>
                    </a:lnTo>
                    <a:lnTo>
                      <a:pt x="75" y="715"/>
                    </a:lnTo>
                    <a:lnTo>
                      <a:pt x="69" y="722"/>
                    </a:lnTo>
                    <a:lnTo>
                      <a:pt x="63" y="731"/>
                    </a:lnTo>
                    <a:lnTo>
                      <a:pt x="54" y="740"/>
                    </a:lnTo>
                    <a:lnTo>
                      <a:pt x="47" y="746"/>
                    </a:lnTo>
                    <a:lnTo>
                      <a:pt x="40" y="755"/>
                    </a:lnTo>
                    <a:lnTo>
                      <a:pt x="31" y="765"/>
                    </a:lnTo>
                    <a:lnTo>
                      <a:pt x="24" y="774"/>
                    </a:lnTo>
                    <a:lnTo>
                      <a:pt x="18" y="783"/>
                    </a:lnTo>
                    <a:lnTo>
                      <a:pt x="12" y="792"/>
                    </a:lnTo>
                    <a:lnTo>
                      <a:pt x="5" y="801"/>
                    </a:lnTo>
                    <a:lnTo>
                      <a:pt x="0" y="812"/>
                    </a:lnTo>
                    <a:lnTo>
                      <a:pt x="3" y="819"/>
                    </a:lnTo>
                    <a:lnTo>
                      <a:pt x="8" y="826"/>
                    </a:lnTo>
                    <a:lnTo>
                      <a:pt x="9" y="835"/>
                    </a:lnTo>
                    <a:lnTo>
                      <a:pt x="14" y="842"/>
                    </a:lnTo>
                    <a:lnTo>
                      <a:pt x="23" y="836"/>
                    </a:lnTo>
                    <a:lnTo>
                      <a:pt x="30" y="830"/>
                    </a:lnTo>
                    <a:lnTo>
                      <a:pt x="38" y="823"/>
                    </a:lnTo>
                    <a:lnTo>
                      <a:pt x="45" y="819"/>
                    </a:lnTo>
                    <a:lnTo>
                      <a:pt x="51" y="812"/>
                    </a:lnTo>
                    <a:lnTo>
                      <a:pt x="57" y="805"/>
                    </a:lnTo>
                    <a:lnTo>
                      <a:pt x="64" y="799"/>
                    </a:lnTo>
                    <a:lnTo>
                      <a:pt x="73" y="792"/>
                    </a:lnTo>
                    <a:lnTo>
                      <a:pt x="78" y="783"/>
                    </a:lnTo>
                    <a:lnTo>
                      <a:pt x="84" y="776"/>
                    </a:lnTo>
                    <a:lnTo>
                      <a:pt x="91" y="767"/>
                    </a:lnTo>
                    <a:lnTo>
                      <a:pt x="97" y="761"/>
                    </a:lnTo>
                    <a:lnTo>
                      <a:pt x="103" y="754"/>
                    </a:lnTo>
                    <a:lnTo>
                      <a:pt x="110" y="745"/>
                    </a:lnTo>
                    <a:lnTo>
                      <a:pt x="115" y="739"/>
                    </a:lnTo>
                    <a:lnTo>
                      <a:pt x="121" y="731"/>
                    </a:lnTo>
                    <a:lnTo>
                      <a:pt x="127" y="722"/>
                    </a:lnTo>
                    <a:lnTo>
                      <a:pt x="134" y="714"/>
                    </a:lnTo>
                    <a:lnTo>
                      <a:pt x="139" y="706"/>
                    </a:lnTo>
                    <a:lnTo>
                      <a:pt x="145" y="699"/>
                    </a:lnTo>
                    <a:lnTo>
                      <a:pt x="152" y="690"/>
                    </a:lnTo>
                    <a:lnTo>
                      <a:pt x="158" y="684"/>
                    </a:lnTo>
                    <a:lnTo>
                      <a:pt x="165" y="675"/>
                    </a:lnTo>
                    <a:lnTo>
                      <a:pt x="172" y="671"/>
                    </a:lnTo>
                    <a:lnTo>
                      <a:pt x="178" y="662"/>
                    </a:lnTo>
                    <a:lnTo>
                      <a:pt x="187" y="655"/>
                    </a:lnTo>
                    <a:lnTo>
                      <a:pt x="193" y="649"/>
                    </a:lnTo>
                    <a:lnTo>
                      <a:pt x="202" y="641"/>
                    </a:lnTo>
                    <a:lnTo>
                      <a:pt x="209" y="634"/>
                    </a:lnTo>
                    <a:lnTo>
                      <a:pt x="218" y="628"/>
                    </a:lnTo>
                    <a:lnTo>
                      <a:pt x="224" y="624"/>
                    </a:lnTo>
                    <a:lnTo>
                      <a:pt x="235" y="619"/>
                    </a:lnTo>
                    <a:lnTo>
                      <a:pt x="237" y="612"/>
                    </a:lnTo>
                    <a:lnTo>
                      <a:pt x="242" y="606"/>
                    </a:lnTo>
                    <a:lnTo>
                      <a:pt x="246" y="600"/>
                    </a:lnTo>
                    <a:lnTo>
                      <a:pt x="251" y="596"/>
                    </a:lnTo>
                    <a:lnTo>
                      <a:pt x="260" y="585"/>
                    </a:lnTo>
                    <a:lnTo>
                      <a:pt x="267" y="574"/>
                    </a:lnTo>
                    <a:lnTo>
                      <a:pt x="276" y="565"/>
                    </a:lnTo>
                    <a:lnTo>
                      <a:pt x="285" y="553"/>
                    </a:lnTo>
                    <a:lnTo>
                      <a:pt x="296" y="544"/>
                    </a:lnTo>
                    <a:lnTo>
                      <a:pt x="305" y="537"/>
                    </a:lnTo>
                    <a:lnTo>
                      <a:pt x="314" y="525"/>
                    </a:lnTo>
                    <a:lnTo>
                      <a:pt x="323" y="513"/>
                    </a:lnTo>
                    <a:lnTo>
                      <a:pt x="333" y="504"/>
                    </a:lnTo>
                    <a:lnTo>
                      <a:pt x="342" y="496"/>
                    </a:lnTo>
                    <a:lnTo>
                      <a:pt x="351" y="487"/>
                    </a:lnTo>
                    <a:lnTo>
                      <a:pt x="361" y="475"/>
                    </a:lnTo>
                    <a:lnTo>
                      <a:pt x="370" y="466"/>
                    </a:lnTo>
                    <a:lnTo>
                      <a:pt x="381" y="457"/>
                    </a:lnTo>
                    <a:lnTo>
                      <a:pt x="390" y="447"/>
                    </a:lnTo>
                    <a:lnTo>
                      <a:pt x="399" y="437"/>
                    </a:lnTo>
                    <a:lnTo>
                      <a:pt x="409" y="428"/>
                    </a:lnTo>
                    <a:lnTo>
                      <a:pt x="418" y="417"/>
                    </a:lnTo>
                    <a:lnTo>
                      <a:pt x="427" y="407"/>
                    </a:lnTo>
                    <a:lnTo>
                      <a:pt x="439" y="397"/>
                    </a:lnTo>
                    <a:lnTo>
                      <a:pt x="448" y="388"/>
                    </a:lnTo>
                    <a:lnTo>
                      <a:pt x="456" y="379"/>
                    </a:lnTo>
                    <a:lnTo>
                      <a:pt x="464" y="367"/>
                    </a:lnTo>
                    <a:lnTo>
                      <a:pt x="473" y="359"/>
                    </a:lnTo>
                    <a:lnTo>
                      <a:pt x="482" y="348"/>
                    </a:lnTo>
                    <a:lnTo>
                      <a:pt x="491" y="336"/>
                    </a:lnTo>
                    <a:lnTo>
                      <a:pt x="496" y="332"/>
                    </a:lnTo>
                    <a:lnTo>
                      <a:pt x="500" y="327"/>
                    </a:lnTo>
                    <a:lnTo>
                      <a:pt x="502" y="320"/>
                    </a:lnTo>
                    <a:lnTo>
                      <a:pt x="509" y="316"/>
                    </a:lnTo>
                    <a:lnTo>
                      <a:pt x="515" y="305"/>
                    </a:lnTo>
                    <a:lnTo>
                      <a:pt x="524" y="295"/>
                    </a:lnTo>
                    <a:lnTo>
                      <a:pt x="530" y="286"/>
                    </a:lnTo>
                    <a:lnTo>
                      <a:pt x="536" y="280"/>
                    </a:lnTo>
                    <a:lnTo>
                      <a:pt x="543" y="271"/>
                    </a:lnTo>
                    <a:lnTo>
                      <a:pt x="550" y="264"/>
                    </a:lnTo>
                    <a:lnTo>
                      <a:pt x="557" y="255"/>
                    </a:lnTo>
                    <a:lnTo>
                      <a:pt x="563" y="248"/>
                    </a:lnTo>
                    <a:lnTo>
                      <a:pt x="570" y="242"/>
                    </a:lnTo>
                    <a:lnTo>
                      <a:pt x="576" y="235"/>
                    </a:lnTo>
                    <a:lnTo>
                      <a:pt x="582" y="226"/>
                    </a:lnTo>
                    <a:lnTo>
                      <a:pt x="590" y="220"/>
                    </a:lnTo>
                    <a:lnTo>
                      <a:pt x="596" y="211"/>
                    </a:lnTo>
                    <a:lnTo>
                      <a:pt x="603" y="204"/>
                    </a:lnTo>
                    <a:lnTo>
                      <a:pt x="606" y="198"/>
                    </a:lnTo>
                    <a:lnTo>
                      <a:pt x="614" y="190"/>
                    </a:lnTo>
                    <a:lnTo>
                      <a:pt x="620" y="181"/>
                    </a:lnTo>
                    <a:lnTo>
                      <a:pt x="627" y="174"/>
                    </a:lnTo>
                    <a:lnTo>
                      <a:pt x="633" y="168"/>
                    </a:lnTo>
                    <a:lnTo>
                      <a:pt x="637" y="161"/>
                    </a:lnTo>
                    <a:lnTo>
                      <a:pt x="644" y="152"/>
                    </a:lnTo>
                    <a:lnTo>
                      <a:pt x="651" y="145"/>
                    </a:lnTo>
                    <a:lnTo>
                      <a:pt x="657" y="139"/>
                    </a:lnTo>
                    <a:lnTo>
                      <a:pt x="664" y="132"/>
                    </a:lnTo>
                    <a:lnTo>
                      <a:pt x="670" y="123"/>
                    </a:lnTo>
                    <a:lnTo>
                      <a:pt x="676" y="117"/>
                    </a:lnTo>
                    <a:lnTo>
                      <a:pt x="684" y="109"/>
                    </a:lnTo>
                    <a:lnTo>
                      <a:pt x="690" y="102"/>
                    </a:lnTo>
                    <a:lnTo>
                      <a:pt x="697" y="93"/>
                    </a:lnTo>
                    <a:lnTo>
                      <a:pt x="703" y="89"/>
                    </a:lnTo>
                    <a:lnTo>
                      <a:pt x="709" y="80"/>
                    </a:lnTo>
                    <a:lnTo>
                      <a:pt x="716" y="74"/>
                    </a:lnTo>
                    <a:lnTo>
                      <a:pt x="725" y="65"/>
                    </a:lnTo>
                    <a:lnTo>
                      <a:pt x="732" y="59"/>
                    </a:lnTo>
                    <a:lnTo>
                      <a:pt x="732" y="53"/>
                    </a:lnTo>
                    <a:lnTo>
                      <a:pt x="732" y="46"/>
                    </a:lnTo>
                    <a:lnTo>
                      <a:pt x="732" y="43"/>
                    </a:lnTo>
                    <a:lnTo>
                      <a:pt x="732" y="37"/>
                    </a:lnTo>
                    <a:lnTo>
                      <a:pt x="725" y="28"/>
                    </a:lnTo>
                    <a:lnTo>
                      <a:pt x="721" y="24"/>
                    </a:lnTo>
                    <a:lnTo>
                      <a:pt x="712" y="18"/>
                    </a:lnTo>
                    <a:lnTo>
                      <a:pt x="703" y="11"/>
                    </a:lnTo>
                    <a:lnTo>
                      <a:pt x="697" y="6"/>
                    </a:lnTo>
                    <a:lnTo>
                      <a:pt x="690" y="0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693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auto">
              <a:xfrm>
                <a:off x="525463" y="2205038"/>
                <a:ext cx="38100" cy="3968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5"/>
                  </a:cxn>
                  <a:cxn ang="0">
                    <a:pos x="6" y="7"/>
                  </a:cxn>
                  <a:cxn ang="0">
                    <a:pos x="4" y="11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0" y="32"/>
                  </a:cxn>
                  <a:cxn ang="0">
                    <a:pos x="1" y="39"/>
                  </a:cxn>
                  <a:cxn ang="0">
                    <a:pos x="6" y="48"/>
                  </a:cxn>
                  <a:cxn ang="0">
                    <a:pos x="13" y="56"/>
                  </a:cxn>
                  <a:cxn ang="0">
                    <a:pos x="22" y="65"/>
                  </a:cxn>
                  <a:cxn ang="0">
                    <a:pos x="31" y="73"/>
                  </a:cxn>
                  <a:cxn ang="0">
                    <a:pos x="41" y="79"/>
                  </a:cxn>
                  <a:cxn ang="0">
                    <a:pos x="46" y="80"/>
                  </a:cxn>
                  <a:cxn ang="0">
                    <a:pos x="52" y="86"/>
                  </a:cxn>
                  <a:cxn ang="0">
                    <a:pos x="57" y="88"/>
                  </a:cxn>
                  <a:cxn ang="0">
                    <a:pos x="61" y="90"/>
                  </a:cxn>
                  <a:cxn ang="0">
                    <a:pos x="72" y="95"/>
                  </a:cxn>
                  <a:cxn ang="0">
                    <a:pos x="80" y="96"/>
                  </a:cxn>
                  <a:cxn ang="0">
                    <a:pos x="89" y="99"/>
                  </a:cxn>
                  <a:cxn ang="0">
                    <a:pos x="98" y="101"/>
                  </a:cxn>
                  <a:cxn ang="0">
                    <a:pos x="98" y="95"/>
                  </a:cxn>
                  <a:cxn ang="0">
                    <a:pos x="98" y="90"/>
                  </a:cxn>
                  <a:cxn ang="0">
                    <a:pos x="98" y="86"/>
                  </a:cxn>
                  <a:cxn ang="0">
                    <a:pos x="98" y="80"/>
                  </a:cxn>
                  <a:cxn ang="0">
                    <a:pos x="98" y="73"/>
                  </a:cxn>
                  <a:cxn ang="0">
                    <a:pos x="98" y="65"/>
                  </a:cxn>
                  <a:cxn ang="0">
                    <a:pos x="89" y="54"/>
                  </a:cxn>
                  <a:cxn ang="0">
                    <a:pos x="79" y="48"/>
                  </a:cxn>
                  <a:cxn ang="0">
                    <a:pos x="70" y="39"/>
                  </a:cxn>
                  <a:cxn ang="0">
                    <a:pos x="58" y="32"/>
                  </a:cxn>
                  <a:cxn ang="0">
                    <a:pos x="55" y="30"/>
                  </a:cxn>
                  <a:cxn ang="0">
                    <a:pos x="50" y="24"/>
                  </a:cxn>
                  <a:cxn ang="0">
                    <a:pos x="43" y="21"/>
                  </a:cxn>
                  <a:cxn ang="0">
                    <a:pos x="39" y="15"/>
                  </a:cxn>
                  <a:cxn ang="0">
                    <a:pos x="33" y="14"/>
                  </a:cxn>
                  <a:cxn ang="0">
                    <a:pos x="28" y="9"/>
                  </a:cxn>
                  <a:cxn ang="0">
                    <a:pos x="24" y="5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98" h="101">
                    <a:moveTo>
                      <a:pt x="18" y="0"/>
                    </a:moveTo>
                    <a:lnTo>
                      <a:pt x="13" y="5"/>
                    </a:lnTo>
                    <a:lnTo>
                      <a:pt x="6" y="7"/>
                    </a:lnTo>
                    <a:lnTo>
                      <a:pt x="4" y="11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1" y="39"/>
                    </a:lnTo>
                    <a:lnTo>
                      <a:pt x="6" y="48"/>
                    </a:lnTo>
                    <a:lnTo>
                      <a:pt x="13" y="56"/>
                    </a:lnTo>
                    <a:lnTo>
                      <a:pt x="22" y="65"/>
                    </a:lnTo>
                    <a:lnTo>
                      <a:pt x="31" y="73"/>
                    </a:lnTo>
                    <a:lnTo>
                      <a:pt x="41" y="79"/>
                    </a:lnTo>
                    <a:lnTo>
                      <a:pt x="46" y="80"/>
                    </a:lnTo>
                    <a:lnTo>
                      <a:pt x="52" y="86"/>
                    </a:lnTo>
                    <a:lnTo>
                      <a:pt x="57" y="88"/>
                    </a:lnTo>
                    <a:lnTo>
                      <a:pt x="61" y="90"/>
                    </a:lnTo>
                    <a:lnTo>
                      <a:pt x="72" y="95"/>
                    </a:lnTo>
                    <a:lnTo>
                      <a:pt x="80" y="96"/>
                    </a:lnTo>
                    <a:lnTo>
                      <a:pt x="89" y="99"/>
                    </a:lnTo>
                    <a:lnTo>
                      <a:pt x="98" y="101"/>
                    </a:lnTo>
                    <a:lnTo>
                      <a:pt x="98" y="95"/>
                    </a:lnTo>
                    <a:lnTo>
                      <a:pt x="98" y="90"/>
                    </a:lnTo>
                    <a:lnTo>
                      <a:pt x="98" y="86"/>
                    </a:lnTo>
                    <a:lnTo>
                      <a:pt x="98" y="80"/>
                    </a:lnTo>
                    <a:lnTo>
                      <a:pt x="98" y="73"/>
                    </a:lnTo>
                    <a:lnTo>
                      <a:pt x="98" y="65"/>
                    </a:lnTo>
                    <a:lnTo>
                      <a:pt x="89" y="54"/>
                    </a:lnTo>
                    <a:lnTo>
                      <a:pt x="79" y="48"/>
                    </a:lnTo>
                    <a:lnTo>
                      <a:pt x="70" y="39"/>
                    </a:lnTo>
                    <a:lnTo>
                      <a:pt x="58" y="32"/>
                    </a:lnTo>
                    <a:lnTo>
                      <a:pt x="55" y="30"/>
                    </a:lnTo>
                    <a:lnTo>
                      <a:pt x="50" y="24"/>
                    </a:lnTo>
                    <a:lnTo>
                      <a:pt x="43" y="21"/>
                    </a:lnTo>
                    <a:lnTo>
                      <a:pt x="39" y="15"/>
                    </a:lnTo>
                    <a:lnTo>
                      <a:pt x="33" y="14"/>
                    </a:lnTo>
                    <a:lnTo>
                      <a:pt x="28" y="9"/>
                    </a:lnTo>
                    <a:lnTo>
                      <a:pt x="24" y="5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93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auto">
              <a:xfrm>
                <a:off x="536576" y="2236788"/>
                <a:ext cx="41275" cy="71438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52" y="1"/>
                  </a:cxn>
                  <a:cxn ang="0">
                    <a:pos x="46" y="7"/>
                  </a:cxn>
                  <a:cxn ang="0">
                    <a:pos x="37" y="9"/>
                  </a:cxn>
                  <a:cxn ang="0">
                    <a:pos x="30" y="16"/>
                  </a:cxn>
                  <a:cxn ang="0">
                    <a:pos x="24" y="20"/>
                  </a:cxn>
                  <a:cxn ang="0">
                    <a:pos x="20" y="26"/>
                  </a:cxn>
                  <a:cxn ang="0">
                    <a:pos x="13" y="34"/>
                  </a:cxn>
                  <a:cxn ang="0">
                    <a:pos x="11" y="41"/>
                  </a:cxn>
                  <a:cxn ang="0">
                    <a:pos x="6" y="47"/>
                  </a:cxn>
                  <a:cxn ang="0">
                    <a:pos x="5" y="56"/>
                  </a:cxn>
                  <a:cxn ang="0">
                    <a:pos x="3" y="63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0" y="90"/>
                  </a:cxn>
                  <a:cxn ang="0">
                    <a:pos x="0" y="98"/>
                  </a:cxn>
                  <a:cxn ang="0">
                    <a:pos x="3" y="106"/>
                  </a:cxn>
                  <a:cxn ang="0">
                    <a:pos x="3" y="114"/>
                  </a:cxn>
                  <a:cxn ang="0">
                    <a:pos x="6" y="121"/>
                  </a:cxn>
                  <a:cxn ang="0">
                    <a:pos x="9" y="131"/>
                  </a:cxn>
                  <a:cxn ang="0">
                    <a:pos x="13" y="138"/>
                  </a:cxn>
                  <a:cxn ang="0">
                    <a:pos x="15" y="146"/>
                  </a:cxn>
                  <a:cxn ang="0">
                    <a:pos x="22" y="153"/>
                  </a:cxn>
                  <a:cxn ang="0">
                    <a:pos x="27" y="157"/>
                  </a:cxn>
                  <a:cxn ang="0">
                    <a:pos x="33" y="163"/>
                  </a:cxn>
                  <a:cxn ang="0">
                    <a:pos x="39" y="168"/>
                  </a:cxn>
                  <a:cxn ang="0">
                    <a:pos x="46" y="172"/>
                  </a:cxn>
                  <a:cxn ang="0">
                    <a:pos x="52" y="175"/>
                  </a:cxn>
                  <a:cxn ang="0">
                    <a:pos x="61" y="179"/>
                  </a:cxn>
                  <a:cxn ang="0">
                    <a:pos x="70" y="181"/>
                  </a:cxn>
                  <a:cxn ang="0">
                    <a:pos x="79" y="181"/>
                  </a:cxn>
                  <a:cxn ang="0">
                    <a:pos x="88" y="181"/>
                  </a:cxn>
                  <a:cxn ang="0">
                    <a:pos x="99" y="181"/>
                  </a:cxn>
                  <a:cxn ang="0">
                    <a:pos x="100" y="172"/>
                  </a:cxn>
                  <a:cxn ang="0">
                    <a:pos x="103" y="166"/>
                  </a:cxn>
                  <a:cxn ang="0">
                    <a:pos x="103" y="157"/>
                  </a:cxn>
                  <a:cxn ang="0">
                    <a:pos x="105" y="150"/>
                  </a:cxn>
                  <a:cxn ang="0">
                    <a:pos x="99" y="147"/>
                  </a:cxn>
                  <a:cxn ang="0">
                    <a:pos x="91" y="146"/>
                  </a:cxn>
                  <a:cxn ang="0">
                    <a:pos x="88" y="146"/>
                  </a:cxn>
                  <a:cxn ang="0">
                    <a:pos x="84" y="144"/>
                  </a:cxn>
                  <a:cxn ang="0">
                    <a:pos x="72" y="138"/>
                  </a:cxn>
                  <a:cxn ang="0">
                    <a:pos x="66" y="132"/>
                  </a:cxn>
                  <a:cxn ang="0">
                    <a:pos x="57" y="125"/>
                  </a:cxn>
                  <a:cxn ang="0">
                    <a:pos x="52" y="116"/>
                  </a:cxn>
                  <a:cxn ang="0">
                    <a:pos x="48" y="107"/>
                  </a:cxn>
                  <a:cxn ang="0">
                    <a:pos x="46" y="98"/>
                  </a:cxn>
                  <a:cxn ang="0">
                    <a:pos x="44" y="90"/>
                  </a:cxn>
                  <a:cxn ang="0">
                    <a:pos x="46" y="81"/>
                  </a:cxn>
                  <a:cxn ang="0">
                    <a:pos x="46" y="69"/>
                  </a:cxn>
                  <a:cxn ang="0">
                    <a:pos x="51" y="60"/>
                  </a:cxn>
                  <a:cxn ang="0">
                    <a:pos x="55" y="51"/>
                  </a:cxn>
                  <a:cxn ang="0">
                    <a:pos x="61" y="42"/>
                  </a:cxn>
                  <a:cxn ang="0">
                    <a:pos x="70" y="34"/>
                  </a:cxn>
                  <a:cxn ang="0">
                    <a:pos x="79" y="29"/>
                  </a:cxn>
                  <a:cxn ang="0">
                    <a:pos x="75" y="20"/>
                  </a:cxn>
                  <a:cxn ang="0">
                    <a:pos x="70" y="11"/>
                  </a:cxn>
                  <a:cxn ang="0">
                    <a:pos x="66" y="4"/>
                  </a:cxn>
                  <a:cxn ang="0">
                    <a:pos x="64" y="0"/>
                  </a:cxn>
                  <a:cxn ang="0">
                    <a:pos x="64" y="0"/>
                  </a:cxn>
                </a:cxnLst>
                <a:rect l="0" t="0" r="r" b="b"/>
                <a:pathLst>
                  <a:path w="105" h="181">
                    <a:moveTo>
                      <a:pt x="64" y="0"/>
                    </a:moveTo>
                    <a:lnTo>
                      <a:pt x="52" y="1"/>
                    </a:lnTo>
                    <a:lnTo>
                      <a:pt x="46" y="7"/>
                    </a:lnTo>
                    <a:lnTo>
                      <a:pt x="37" y="9"/>
                    </a:lnTo>
                    <a:lnTo>
                      <a:pt x="30" y="16"/>
                    </a:lnTo>
                    <a:lnTo>
                      <a:pt x="24" y="20"/>
                    </a:lnTo>
                    <a:lnTo>
                      <a:pt x="20" y="26"/>
                    </a:lnTo>
                    <a:lnTo>
                      <a:pt x="13" y="34"/>
                    </a:lnTo>
                    <a:lnTo>
                      <a:pt x="11" y="41"/>
                    </a:lnTo>
                    <a:lnTo>
                      <a:pt x="6" y="47"/>
                    </a:lnTo>
                    <a:lnTo>
                      <a:pt x="5" y="56"/>
                    </a:lnTo>
                    <a:lnTo>
                      <a:pt x="3" y="63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0" y="90"/>
                    </a:lnTo>
                    <a:lnTo>
                      <a:pt x="0" y="98"/>
                    </a:lnTo>
                    <a:lnTo>
                      <a:pt x="3" y="106"/>
                    </a:lnTo>
                    <a:lnTo>
                      <a:pt x="3" y="114"/>
                    </a:lnTo>
                    <a:lnTo>
                      <a:pt x="6" y="121"/>
                    </a:lnTo>
                    <a:lnTo>
                      <a:pt x="9" y="131"/>
                    </a:lnTo>
                    <a:lnTo>
                      <a:pt x="13" y="138"/>
                    </a:lnTo>
                    <a:lnTo>
                      <a:pt x="15" y="146"/>
                    </a:lnTo>
                    <a:lnTo>
                      <a:pt x="22" y="153"/>
                    </a:lnTo>
                    <a:lnTo>
                      <a:pt x="27" y="157"/>
                    </a:lnTo>
                    <a:lnTo>
                      <a:pt x="33" y="163"/>
                    </a:lnTo>
                    <a:lnTo>
                      <a:pt x="39" y="168"/>
                    </a:lnTo>
                    <a:lnTo>
                      <a:pt x="46" y="172"/>
                    </a:lnTo>
                    <a:lnTo>
                      <a:pt x="52" y="175"/>
                    </a:lnTo>
                    <a:lnTo>
                      <a:pt x="61" y="179"/>
                    </a:lnTo>
                    <a:lnTo>
                      <a:pt x="70" y="181"/>
                    </a:lnTo>
                    <a:lnTo>
                      <a:pt x="79" y="181"/>
                    </a:lnTo>
                    <a:lnTo>
                      <a:pt x="88" y="181"/>
                    </a:lnTo>
                    <a:lnTo>
                      <a:pt x="99" y="181"/>
                    </a:lnTo>
                    <a:lnTo>
                      <a:pt x="100" y="172"/>
                    </a:lnTo>
                    <a:lnTo>
                      <a:pt x="103" y="166"/>
                    </a:lnTo>
                    <a:lnTo>
                      <a:pt x="103" y="157"/>
                    </a:lnTo>
                    <a:lnTo>
                      <a:pt x="105" y="150"/>
                    </a:lnTo>
                    <a:lnTo>
                      <a:pt x="99" y="147"/>
                    </a:lnTo>
                    <a:lnTo>
                      <a:pt x="91" y="146"/>
                    </a:lnTo>
                    <a:lnTo>
                      <a:pt x="88" y="146"/>
                    </a:lnTo>
                    <a:lnTo>
                      <a:pt x="84" y="144"/>
                    </a:lnTo>
                    <a:lnTo>
                      <a:pt x="72" y="138"/>
                    </a:lnTo>
                    <a:lnTo>
                      <a:pt x="66" y="132"/>
                    </a:lnTo>
                    <a:lnTo>
                      <a:pt x="57" y="125"/>
                    </a:lnTo>
                    <a:lnTo>
                      <a:pt x="52" y="116"/>
                    </a:lnTo>
                    <a:lnTo>
                      <a:pt x="48" y="107"/>
                    </a:lnTo>
                    <a:lnTo>
                      <a:pt x="46" y="98"/>
                    </a:lnTo>
                    <a:lnTo>
                      <a:pt x="44" y="90"/>
                    </a:lnTo>
                    <a:lnTo>
                      <a:pt x="46" y="81"/>
                    </a:lnTo>
                    <a:lnTo>
                      <a:pt x="46" y="69"/>
                    </a:lnTo>
                    <a:lnTo>
                      <a:pt x="51" y="60"/>
                    </a:lnTo>
                    <a:lnTo>
                      <a:pt x="55" y="51"/>
                    </a:lnTo>
                    <a:lnTo>
                      <a:pt x="61" y="42"/>
                    </a:lnTo>
                    <a:lnTo>
                      <a:pt x="70" y="34"/>
                    </a:lnTo>
                    <a:lnTo>
                      <a:pt x="79" y="29"/>
                    </a:lnTo>
                    <a:lnTo>
                      <a:pt x="75" y="20"/>
                    </a:lnTo>
                    <a:lnTo>
                      <a:pt x="70" y="11"/>
                    </a:lnTo>
                    <a:lnTo>
                      <a:pt x="66" y="4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93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auto">
              <a:xfrm>
                <a:off x="563563" y="2286000"/>
                <a:ext cx="58738" cy="30163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32" y="6"/>
                  </a:cxn>
                  <a:cxn ang="0">
                    <a:pos x="123" y="9"/>
                  </a:cxn>
                  <a:cxn ang="0">
                    <a:pos x="117" y="13"/>
                  </a:cxn>
                  <a:cxn ang="0">
                    <a:pos x="108" y="16"/>
                  </a:cxn>
                  <a:cxn ang="0">
                    <a:pos x="99" y="21"/>
                  </a:cxn>
                  <a:cxn ang="0">
                    <a:pos x="90" y="22"/>
                  </a:cxn>
                  <a:cxn ang="0">
                    <a:pos x="81" y="25"/>
                  </a:cxn>
                  <a:cxn ang="0">
                    <a:pos x="75" y="28"/>
                  </a:cxn>
                  <a:cxn ang="0">
                    <a:pos x="63" y="28"/>
                  </a:cxn>
                  <a:cxn ang="0">
                    <a:pos x="55" y="29"/>
                  </a:cxn>
                  <a:cxn ang="0">
                    <a:pos x="44" y="32"/>
                  </a:cxn>
                  <a:cxn ang="0">
                    <a:pos x="35" y="34"/>
                  </a:cxn>
                  <a:cxn ang="0">
                    <a:pos x="27" y="34"/>
                  </a:cxn>
                  <a:cxn ang="0">
                    <a:pos x="18" y="37"/>
                  </a:cxn>
                  <a:cxn ang="0">
                    <a:pos x="9" y="37"/>
                  </a:cxn>
                  <a:cxn ang="0">
                    <a:pos x="0" y="38"/>
                  </a:cxn>
                  <a:cxn ang="0">
                    <a:pos x="5" y="43"/>
                  </a:cxn>
                  <a:cxn ang="0">
                    <a:pos x="9" y="50"/>
                  </a:cxn>
                  <a:cxn ang="0">
                    <a:pos x="11" y="59"/>
                  </a:cxn>
                  <a:cxn ang="0">
                    <a:pos x="14" y="68"/>
                  </a:cxn>
                  <a:cxn ang="0">
                    <a:pos x="21" y="69"/>
                  </a:cxn>
                  <a:cxn ang="0">
                    <a:pos x="33" y="75"/>
                  </a:cxn>
                  <a:cxn ang="0">
                    <a:pos x="38" y="75"/>
                  </a:cxn>
                  <a:cxn ang="0">
                    <a:pos x="44" y="75"/>
                  </a:cxn>
                  <a:cxn ang="0">
                    <a:pos x="51" y="75"/>
                  </a:cxn>
                  <a:cxn ang="0">
                    <a:pos x="57" y="77"/>
                  </a:cxn>
                  <a:cxn ang="0">
                    <a:pos x="61" y="75"/>
                  </a:cxn>
                  <a:cxn ang="0">
                    <a:pos x="68" y="75"/>
                  </a:cxn>
                  <a:cxn ang="0">
                    <a:pos x="75" y="75"/>
                  </a:cxn>
                  <a:cxn ang="0">
                    <a:pos x="81" y="75"/>
                  </a:cxn>
                  <a:cxn ang="0">
                    <a:pos x="88" y="72"/>
                  </a:cxn>
                  <a:cxn ang="0">
                    <a:pos x="94" y="69"/>
                  </a:cxn>
                  <a:cxn ang="0">
                    <a:pos x="100" y="68"/>
                  </a:cxn>
                  <a:cxn ang="0">
                    <a:pos x="108" y="68"/>
                  </a:cxn>
                  <a:cxn ang="0">
                    <a:pos x="112" y="63"/>
                  </a:cxn>
                  <a:cxn ang="0">
                    <a:pos x="118" y="62"/>
                  </a:cxn>
                  <a:cxn ang="0">
                    <a:pos x="123" y="59"/>
                  </a:cxn>
                  <a:cxn ang="0">
                    <a:pos x="127" y="54"/>
                  </a:cxn>
                  <a:cxn ang="0">
                    <a:pos x="136" y="47"/>
                  </a:cxn>
                  <a:cxn ang="0">
                    <a:pos x="140" y="41"/>
                  </a:cxn>
                  <a:cxn ang="0">
                    <a:pos x="145" y="29"/>
                  </a:cxn>
                  <a:cxn ang="0">
                    <a:pos x="147" y="21"/>
                  </a:cxn>
                  <a:cxn ang="0">
                    <a:pos x="145" y="16"/>
                  </a:cxn>
                  <a:cxn ang="0">
                    <a:pos x="145" y="12"/>
                  </a:cxn>
                  <a:cxn ang="0">
                    <a:pos x="140" y="6"/>
                  </a:cxn>
                  <a:cxn ang="0">
                    <a:pos x="140" y="0"/>
                  </a:cxn>
                  <a:cxn ang="0">
                    <a:pos x="140" y="0"/>
                  </a:cxn>
                </a:cxnLst>
                <a:rect l="0" t="0" r="r" b="b"/>
                <a:pathLst>
                  <a:path w="147" h="77">
                    <a:moveTo>
                      <a:pt x="140" y="0"/>
                    </a:moveTo>
                    <a:lnTo>
                      <a:pt x="132" y="6"/>
                    </a:lnTo>
                    <a:lnTo>
                      <a:pt x="123" y="9"/>
                    </a:lnTo>
                    <a:lnTo>
                      <a:pt x="117" y="13"/>
                    </a:lnTo>
                    <a:lnTo>
                      <a:pt x="108" y="16"/>
                    </a:lnTo>
                    <a:lnTo>
                      <a:pt x="99" y="21"/>
                    </a:lnTo>
                    <a:lnTo>
                      <a:pt x="90" y="22"/>
                    </a:lnTo>
                    <a:lnTo>
                      <a:pt x="81" y="25"/>
                    </a:lnTo>
                    <a:lnTo>
                      <a:pt x="75" y="28"/>
                    </a:lnTo>
                    <a:lnTo>
                      <a:pt x="63" y="28"/>
                    </a:lnTo>
                    <a:lnTo>
                      <a:pt x="55" y="29"/>
                    </a:lnTo>
                    <a:lnTo>
                      <a:pt x="44" y="32"/>
                    </a:lnTo>
                    <a:lnTo>
                      <a:pt x="35" y="34"/>
                    </a:lnTo>
                    <a:lnTo>
                      <a:pt x="27" y="34"/>
                    </a:lnTo>
                    <a:lnTo>
                      <a:pt x="18" y="37"/>
                    </a:lnTo>
                    <a:lnTo>
                      <a:pt x="9" y="37"/>
                    </a:lnTo>
                    <a:lnTo>
                      <a:pt x="0" y="38"/>
                    </a:lnTo>
                    <a:lnTo>
                      <a:pt x="5" y="43"/>
                    </a:lnTo>
                    <a:lnTo>
                      <a:pt x="9" y="50"/>
                    </a:lnTo>
                    <a:lnTo>
                      <a:pt x="11" y="59"/>
                    </a:lnTo>
                    <a:lnTo>
                      <a:pt x="14" y="68"/>
                    </a:lnTo>
                    <a:lnTo>
                      <a:pt x="21" y="69"/>
                    </a:lnTo>
                    <a:lnTo>
                      <a:pt x="33" y="75"/>
                    </a:lnTo>
                    <a:lnTo>
                      <a:pt x="38" y="75"/>
                    </a:lnTo>
                    <a:lnTo>
                      <a:pt x="44" y="75"/>
                    </a:lnTo>
                    <a:lnTo>
                      <a:pt x="51" y="75"/>
                    </a:lnTo>
                    <a:lnTo>
                      <a:pt x="57" y="77"/>
                    </a:lnTo>
                    <a:lnTo>
                      <a:pt x="61" y="75"/>
                    </a:lnTo>
                    <a:lnTo>
                      <a:pt x="68" y="75"/>
                    </a:lnTo>
                    <a:lnTo>
                      <a:pt x="75" y="75"/>
                    </a:lnTo>
                    <a:lnTo>
                      <a:pt x="81" y="75"/>
                    </a:lnTo>
                    <a:lnTo>
                      <a:pt x="88" y="72"/>
                    </a:lnTo>
                    <a:lnTo>
                      <a:pt x="94" y="69"/>
                    </a:lnTo>
                    <a:lnTo>
                      <a:pt x="100" y="68"/>
                    </a:lnTo>
                    <a:lnTo>
                      <a:pt x="108" y="68"/>
                    </a:lnTo>
                    <a:lnTo>
                      <a:pt x="112" y="63"/>
                    </a:lnTo>
                    <a:lnTo>
                      <a:pt x="118" y="62"/>
                    </a:lnTo>
                    <a:lnTo>
                      <a:pt x="123" y="59"/>
                    </a:lnTo>
                    <a:lnTo>
                      <a:pt x="127" y="54"/>
                    </a:lnTo>
                    <a:lnTo>
                      <a:pt x="136" y="47"/>
                    </a:lnTo>
                    <a:lnTo>
                      <a:pt x="140" y="41"/>
                    </a:lnTo>
                    <a:lnTo>
                      <a:pt x="145" y="29"/>
                    </a:lnTo>
                    <a:lnTo>
                      <a:pt x="147" y="21"/>
                    </a:lnTo>
                    <a:lnTo>
                      <a:pt x="145" y="16"/>
                    </a:lnTo>
                    <a:lnTo>
                      <a:pt x="145" y="12"/>
                    </a:lnTo>
                    <a:lnTo>
                      <a:pt x="140" y="6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BDA34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auto">
              <a:xfrm>
                <a:off x="430213" y="2314575"/>
                <a:ext cx="30163" cy="3016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5" y="6"/>
                  </a:cxn>
                  <a:cxn ang="0">
                    <a:pos x="3" y="9"/>
                  </a:cxn>
                  <a:cxn ang="0">
                    <a:pos x="0" y="15"/>
                  </a:cxn>
                  <a:cxn ang="0">
                    <a:pos x="0" y="27"/>
                  </a:cxn>
                  <a:cxn ang="0">
                    <a:pos x="5" y="35"/>
                  </a:cxn>
                  <a:cxn ang="0">
                    <a:pos x="12" y="47"/>
                  </a:cxn>
                  <a:cxn ang="0">
                    <a:pos x="21" y="53"/>
                  </a:cxn>
                  <a:cxn ang="0">
                    <a:pos x="31" y="65"/>
                  </a:cxn>
                  <a:cxn ang="0">
                    <a:pos x="37" y="69"/>
                  </a:cxn>
                  <a:cxn ang="0">
                    <a:pos x="46" y="74"/>
                  </a:cxn>
                  <a:cxn ang="0">
                    <a:pos x="55" y="75"/>
                  </a:cxn>
                  <a:cxn ang="0">
                    <a:pos x="64" y="75"/>
                  </a:cxn>
                  <a:cxn ang="0">
                    <a:pos x="68" y="71"/>
                  </a:cxn>
                  <a:cxn ang="0">
                    <a:pos x="75" y="67"/>
                  </a:cxn>
                  <a:cxn ang="0">
                    <a:pos x="75" y="60"/>
                  </a:cxn>
                  <a:cxn ang="0">
                    <a:pos x="75" y="56"/>
                  </a:cxn>
                  <a:cxn ang="0">
                    <a:pos x="75" y="49"/>
                  </a:cxn>
                  <a:cxn ang="0">
                    <a:pos x="75" y="44"/>
                  </a:cxn>
                  <a:cxn ang="0">
                    <a:pos x="70" y="37"/>
                  </a:cxn>
                  <a:cxn ang="0">
                    <a:pos x="64" y="31"/>
                  </a:cxn>
                  <a:cxn ang="0">
                    <a:pos x="55" y="24"/>
                  </a:cxn>
                  <a:cxn ang="0">
                    <a:pos x="48" y="19"/>
                  </a:cxn>
                  <a:cxn ang="0">
                    <a:pos x="40" y="13"/>
                  </a:cxn>
                  <a:cxn ang="0">
                    <a:pos x="33" y="6"/>
                  </a:cxn>
                  <a:cxn ang="0">
                    <a:pos x="27" y="2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75" h="75">
                    <a:moveTo>
                      <a:pt x="24" y="0"/>
                    </a:moveTo>
                    <a:lnTo>
                      <a:pt x="15" y="0"/>
                    </a:lnTo>
                    <a:lnTo>
                      <a:pt x="9" y="2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0" y="15"/>
                    </a:lnTo>
                    <a:lnTo>
                      <a:pt x="0" y="27"/>
                    </a:lnTo>
                    <a:lnTo>
                      <a:pt x="5" y="35"/>
                    </a:lnTo>
                    <a:lnTo>
                      <a:pt x="12" y="47"/>
                    </a:lnTo>
                    <a:lnTo>
                      <a:pt x="21" y="53"/>
                    </a:lnTo>
                    <a:lnTo>
                      <a:pt x="31" y="65"/>
                    </a:lnTo>
                    <a:lnTo>
                      <a:pt x="37" y="69"/>
                    </a:lnTo>
                    <a:lnTo>
                      <a:pt x="46" y="74"/>
                    </a:lnTo>
                    <a:lnTo>
                      <a:pt x="55" y="75"/>
                    </a:lnTo>
                    <a:lnTo>
                      <a:pt x="64" y="75"/>
                    </a:lnTo>
                    <a:lnTo>
                      <a:pt x="68" y="71"/>
                    </a:lnTo>
                    <a:lnTo>
                      <a:pt x="75" y="67"/>
                    </a:lnTo>
                    <a:lnTo>
                      <a:pt x="75" y="60"/>
                    </a:lnTo>
                    <a:lnTo>
                      <a:pt x="75" y="56"/>
                    </a:lnTo>
                    <a:lnTo>
                      <a:pt x="75" y="49"/>
                    </a:lnTo>
                    <a:lnTo>
                      <a:pt x="75" y="44"/>
                    </a:lnTo>
                    <a:lnTo>
                      <a:pt x="70" y="37"/>
                    </a:lnTo>
                    <a:lnTo>
                      <a:pt x="64" y="31"/>
                    </a:lnTo>
                    <a:lnTo>
                      <a:pt x="55" y="24"/>
                    </a:lnTo>
                    <a:lnTo>
                      <a:pt x="48" y="19"/>
                    </a:lnTo>
                    <a:lnTo>
                      <a:pt x="40" y="13"/>
                    </a:lnTo>
                    <a:lnTo>
                      <a:pt x="33" y="6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auto">
              <a:xfrm>
                <a:off x="454026" y="2317750"/>
                <a:ext cx="76200" cy="476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76" y="0"/>
                  </a:cxn>
                  <a:cxn ang="0">
                    <a:pos x="62" y="0"/>
                  </a:cxn>
                  <a:cxn ang="0">
                    <a:pos x="52" y="3"/>
                  </a:cxn>
                  <a:cxn ang="0">
                    <a:pos x="39" y="5"/>
                  </a:cxn>
                  <a:cxn ang="0">
                    <a:pos x="25" y="12"/>
                  </a:cxn>
                  <a:cxn ang="0">
                    <a:pos x="15" y="18"/>
                  </a:cxn>
                  <a:cxn ang="0">
                    <a:pos x="4" y="29"/>
                  </a:cxn>
                  <a:cxn ang="0">
                    <a:pos x="0" y="43"/>
                  </a:cxn>
                  <a:cxn ang="0">
                    <a:pos x="6" y="61"/>
                  </a:cxn>
                  <a:cxn ang="0">
                    <a:pos x="16" y="63"/>
                  </a:cxn>
                  <a:cxn ang="0">
                    <a:pos x="37" y="54"/>
                  </a:cxn>
                  <a:cxn ang="0">
                    <a:pos x="56" y="50"/>
                  </a:cxn>
                  <a:cxn ang="0">
                    <a:pos x="76" y="47"/>
                  </a:cxn>
                  <a:cxn ang="0">
                    <a:pos x="98" y="47"/>
                  </a:cxn>
                  <a:cxn ang="0">
                    <a:pos x="116" y="54"/>
                  </a:cxn>
                  <a:cxn ang="0">
                    <a:pos x="131" y="68"/>
                  </a:cxn>
                  <a:cxn ang="0">
                    <a:pos x="141" y="81"/>
                  </a:cxn>
                  <a:cxn ang="0">
                    <a:pos x="149" y="93"/>
                  </a:cxn>
                  <a:cxn ang="0">
                    <a:pos x="157" y="103"/>
                  </a:cxn>
                  <a:cxn ang="0">
                    <a:pos x="174" y="115"/>
                  </a:cxn>
                  <a:cxn ang="0">
                    <a:pos x="185" y="110"/>
                  </a:cxn>
                  <a:cxn ang="0">
                    <a:pos x="189" y="94"/>
                  </a:cxn>
                  <a:cxn ang="0">
                    <a:pos x="189" y="78"/>
                  </a:cxn>
                  <a:cxn ang="0">
                    <a:pos x="180" y="65"/>
                  </a:cxn>
                  <a:cxn ang="0">
                    <a:pos x="173" y="50"/>
                  </a:cxn>
                  <a:cxn ang="0">
                    <a:pos x="159" y="37"/>
                  </a:cxn>
                  <a:cxn ang="0">
                    <a:pos x="149" y="22"/>
                  </a:cxn>
                  <a:cxn ang="0">
                    <a:pos x="133" y="13"/>
                  </a:cxn>
                  <a:cxn ang="0">
                    <a:pos x="119" y="5"/>
                  </a:cxn>
                  <a:cxn ang="0">
                    <a:pos x="104" y="0"/>
                  </a:cxn>
                  <a:cxn ang="0">
                    <a:pos x="98" y="0"/>
                  </a:cxn>
                </a:cxnLst>
                <a:rect l="0" t="0" r="r" b="b"/>
                <a:pathLst>
                  <a:path w="194" h="119">
                    <a:moveTo>
                      <a:pt x="98" y="0"/>
                    </a:moveTo>
                    <a:lnTo>
                      <a:pt x="89" y="0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70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46" y="5"/>
                    </a:lnTo>
                    <a:lnTo>
                      <a:pt x="39" y="5"/>
                    </a:lnTo>
                    <a:lnTo>
                      <a:pt x="32" y="9"/>
                    </a:lnTo>
                    <a:lnTo>
                      <a:pt x="25" y="12"/>
                    </a:lnTo>
                    <a:lnTo>
                      <a:pt x="22" y="16"/>
                    </a:lnTo>
                    <a:lnTo>
                      <a:pt x="15" y="18"/>
                    </a:lnTo>
                    <a:lnTo>
                      <a:pt x="8" y="25"/>
                    </a:lnTo>
                    <a:lnTo>
                      <a:pt x="4" y="29"/>
                    </a:lnTo>
                    <a:lnTo>
                      <a:pt x="0" y="38"/>
                    </a:lnTo>
                    <a:lnTo>
                      <a:pt x="0" y="43"/>
                    </a:lnTo>
                    <a:lnTo>
                      <a:pt x="4" y="52"/>
                    </a:lnTo>
                    <a:lnTo>
                      <a:pt x="6" y="61"/>
                    </a:lnTo>
                    <a:lnTo>
                      <a:pt x="10" y="69"/>
                    </a:lnTo>
                    <a:lnTo>
                      <a:pt x="16" y="63"/>
                    </a:lnTo>
                    <a:lnTo>
                      <a:pt x="28" y="59"/>
                    </a:lnTo>
                    <a:lnTo>
                      <a:pt x="37" y="54"/>
                    </a:lnTo>
                    <a:lnTo>
                      <a:pt x="47" y="52"/>
                    </a:lnTo>
                    <a:lnTo>
                      <a:pt x="56" y="50"/>
                    </a:lnTo>
                    <a:lnTo>
                      <a:pt x="67" y="47"/>
                    </a:lnTo>
                    <a:lnTo>
                      <a:pt x="76" y="47"/>
                    </a:lnTo>
                    <a:lnTo>
                      <a:pt x="86" y="47"/>
                    </a:lnTo>
                    <a:lnTo>
                      <a:pt x="98" y="47"/>
                    </a:lnTo>
                    <a:lnTo>
                      <a:pt x="107" y="52"/>
                    </a:lnTo>
                    <a:lnTo>
                      <a:pt x="116" y="54"/>
                    </a:lnTo>
                    <a:lnTo>
                      <a:pt x="124" y="61"/>
                    </a:lnTo>
                    <a:lnTo>
                      <a:pt x="131" y="68"/>
                    </a:lnTo>
                    <a:lnTo>
                      <a:pt x="140" y="77"/>
                    </a:lnTo>
                    <a:lnTo>
                      <a:pt x="141" y="81"/>
                    </a:lnTo>
                    <a:lnTo>
                      <a:pt x="143" y="86"/>
                    </a:lnTo>
                    <a:lnTo>
                      <a:pt x="149" y="93"/>
                    </a:lnTo>
                    <a:lnTo>
                      <a:pt x="150" y="99"/>
                    </a:lnTo>
                    <a:lnTo>
                      <a:pt x="157" y="103"/>
                    </a:lnTo>
                    <a:lnTo>
                      <a:pt x="165" y="110"/>
                    </a:lnTo>
                    <a:lnTo>
                      <a:pt x="174" y="115"/>
                    </a:lnTo>
                    <a:lnTo>
                      <a:pt x="183" y="119"/>
                    </a:lnTo>
                    <a:lnTo>
                      <a:pt x="185" y="110"/>
                    </a:lnTo>
                    <a:lnTo>
                      <a:pt x="188" y="103"/>
                    </a:lnTo>
                    <a:lnTo>
                      <a:pt x="189" y="94"/>
                    </a:lnTo>
                    <a:lnTo>
                      <a:pt x="194" y="87"/>
                    </a:lnTo>
                    <a:lnTo>
                      <a:pt x="189" y="78"/>
                    </a:lnTo>
                    <a:lnTo>
                      <a:pt x="185" y="72"/>
                    </a:lnTo>
                    <a:lnTo>
                      <a:pt x="180" y="65"/>
                    </a:lnTo>
                    <a:lnTo>
                      <a:pt x="177" y="59"/>
                    </a:lnTo>
                    <a:lnTo>
                      <a:pt x="173" y="50"/>
                    </a:lnTo>
                    <a:lnTo>
                      <a:pt x="165" y="43"/>
                    </a:lnTo>
                    <a:lnTo>
                      <a:pt x="159" y="37"/>
                    </a:lnTo>
                    <a:lnTo>
                      <a:pt x="155" y="31"/>
                    </a:lnTo>
                    <a:lnTo>
                      <a:pt x="149" y="22"/>
                    </a:lnTo>
                    <a:lnTo>
                      <a:pt x="141" y="18"/>
                    </a:lnTo>
                    <a:lnTo>
                      <a:pt x="133" y="13"/>
                    </a:lnTo>
                    <a:lnTo>
                      <a:pt x="126" y="9"/>
                    </a:lnTo>
                    <a:lnTo>
                      <a:pt x="119" y="5"/>
                    </a:lnTo>
                    <a:lnTo>
                      <a:pt x="110" y="3"/>
                    </a:lnTo>
                    <a:lnTo>
                      <a:pt x="104" y="0"/>
                    </a:lnTo>
                    <a:lnTo>
                      <a:pt x="98" y="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auto">
              <a:xfrm>
                <a:off x="463551" y="2271713"/>
                <a:ext cx="76200" cy="61913"/>
              </a:xfrm>
              <a:custGeom>
                <a:avLst/>
                <a:gdLst/>
                <a:ahLst/>
                <a:cxnLst>
                  <a:cxn ang="0">
                    <a:pos x="133" y="7"/>
                  </a:cxn>
                  <a:cxn ang="0">
                    <a:pos x="119" y="21"/>
                  </a:cxn>
                  <a:cxn ang="0">
                    <a:pos x="107" y="40"/>
                  </a:cxn>
                  <a:cxn ang="0">
                    <a:pos x="95" y="56"/>
                  </a:cxn>
                  <a:cxn ang="0">
                    <a:pos x="83" y="72"/>
                  </a:cxn>
                  <a:cxn ang="0">
                    <a:pos x="70" y="86"/>
                  </a:cxn>
                  <a:cxn ang="0">
                    <a:pos x="52" y="97"/>
                  </a:cxn>
                  <a:cxn ang="0">
                    <a:pos x="37" y="102"/>
                  </a:cxn>
                  <a:cxn ang="0">
                    <a:pos x="25" y="102"/>
                  </a:cxn>
                  <a:cxn ang="0">
                    <a:pos x="15" y="111"/>
                  </a:cxn>
                  <a:cxn ang="0">
                    <a:pos x="4" y="128"/>
                  </a:cxn>
                  <a:cxn ang="0">
                    <a:pos x="4" y="142"/>
                  </a:cxn>
                  <a:cxn ang="0">
                    <a:pos x="17" y="149"/>
                  </a:cxn>
                  <a:cxn ang="0">
                    <a:pos x="28" y="149"/>
                  </a:cxn>
                  <a:cxn ang="0">
                    <a:pos x="37" y="140"/>
                  </a:cxn>
                  <a:cxn ang="0">
                    <a:pos x="52" y="133"/>
                  </a:cxn>
                  <a:cxn ang="0">
                    <a:pos x="71" y="133"/>
                  </a:cxn>
                  <a:cxn ang="0">
                    <a:pos x="86" y="137"/>
                  </a:cxn>
                  <a:cxn ang="0">
                    <a:pos x="95" y="140"/>
                  </a:cxn>
                  <a:cxn ang="0">
                    <a:pos x="111" y="146"/>
                  </a:cxn>
                  <a:cxn ang="0">
                    <a:pos x="126" y="152"/>
                  </a:cxn>
                  <a:cxn ang="0">
                    <a:pos x="137" y="153"/>
                  </a:cxn>
                  <a:cxn ang="0">
                    <a:pos x="153" y="153"/>
                  </a:cxn>
                  <a:cxn ang="0">
                    <a:pos x="165" y="146"/>
                  </a:cxn>
                  <a:cxn ang="0">
                    <a:pos x="174" y="137"/>
                  </a:cxn>
                  <a:cxn ang="0">
                    <a:pos x="183" y="124"/>
                  </a:cxn>
                  <a:cxn ang="0">
                    <a:pos x="189" y="103"/>
                  </a:cxn>
                  <a:cxn ang="0">
                    <a:pos x="192" y="86"/>
                  </a:cxn>
                  <a:cxn ang="0">
                    <a:pos x="192" y="68"/>
                  </a:cxn>
                  <a:cxn ang="0">
                    <a:pos x="186" y="47"/>
                  </a:cxn>
                  <a:cxn ang="0">
                    <a:pos x="179" y="30"/>
                  </a:cxn>
                  <a:cxn ang="0">
                    <a:pos x="165" y="16"/>
                  </a:cxn>
                  <a:cxn ang="0">
                    <a:pos x="150" y="6"/>
                  </a:cxn>
                  <a:cxn ang="0">
                    <a:pos x="141" y="0"/>
                  </a:cxn>
                </a:cxnLst>
                <a:rect l="0" t="0" r="r" b="b"/>
                <a:pathLst>
                  <a:path w="192" h="156">
                    <a:moveTo>
                      <a:pt x="141" y="0"/>
                    </a:moveTo>
                    <a:lnTo>
                      <a:pt x="133" y="7"/>
                    </a:lnTo>
                    <a:lnTo>
                      <a:pt x="126" y="15"/>
                    </a:lnTo>
                    <a:lnTo>
                      <a:pt x="119" y="21"/>
                    </a:lnTo>
                    <a:lnTo>
                      <a:pt x="113" y="30"/>
                    </a:lnTo>
                    <a:lnTo>
                      <a:pt x="107" y="40"/>
                    </a:lnTo>
                    <a:lnTo>
                      <a:pt x="102" y="47"/>
                    </a:lnTo>
                    <a:lnTo>
                      <a:pt x="95" y="56"/>
                    </a:lnTo>
                    <a:lnTo>
                      <a:pt x="89" y="66"/>
                    </a:lnTo>
                    <a:lnTo>
                      <a:pt x="83" y="72"/>
                    </a:lnTo>
                    <a:lnTo>
                      <a:pt x="76" y="80"/>
                    </a:lnTo>
                    <a:lnTo>
                      <a:pt x="70" y="86"/>
                    </a:lnTo>
                    <a:lnTo>
                      <a:pt x="61" y="93"/>
                    </a:lnTo>
                    <a:lnTo>
                      <a:pt x="52" y="97"/>
                    </a:lnTo>
                    <a:lnTo>
                      <a:pt x="43" y="102"/>
                    </a:lnTo>
                    <a:lnTo>
                      <a:pt x="37" y="102"/>
                    </a:lnTo>
                    <a:lnTo>
                      <a:pt x="31" y="102"/>
                    </a:lnTo>
                    <a:lnTo>
                      <a:pt x="25" y="102"/>
                    </a:lnTo>
                    <a:lnTo>
                      <a:pt x="22" y="103"/>
                    </a:lnTo>
                    <a:lnTo>
                      <a:pt x="15" y="111"/>
                    </a:lnTo>
                    <a:lnTo>
                      <a:pt x="10" y="120"/>
                    </a:lnTo>
                    <a:lnTo>
                      <a:pt x="4" y="128"/>
                    </a:lnTo>
                    <a:lnTo>
                      <a:pt x="0" y="137"/>
                    </a:lnTo>
                    <a:lnTo>
                      <a:pt x="4" y="142"/>
                    </a:lnTo>
                    <a:lnTo>
                      <a:pt x="10" y="146"/>
                    </a:lnTo>
                    <a:lnTo>
                      <a:pt x="17" y="149"/>
                    </a:lnTo>
                    <a:lnTo>
                      <a:pt x="23" y="156"/>
                    </a:lnTo>
                    <a:lnTo>
                      <a:pt x="28" y="149"/>
                    </a:lnTo>
                    <a:lnTo>
                      <a:pt x="32" y="144"/>
                    </a:lnTo>
                    <a:lnTo>
                      <a:pt x="37" y="140"/>
                    </a:lnTo>
                    <a:lnTo>
                      <a:pt x="41" y="137"/>
                    </a:lnTo>
                    <a:lnTo>
                      <a:pt x="52" y="133"/>
                    </a:lnTo>
                    <a:lnTo>
                      <a:pt x="61" y="133"/>
                    </a:lnTo>
                    <a:lnTo>
                      <a:pt x="71" y="133"/>
                    </a:lnTo>
                    <a:lnTo>
                      <a:pt x="80" y="136"/>
                    </a:lnTo>
                    <a:lnTo>
                      <a:pt x="86" y="137"/>
                    </a:lnTo>
                    <a:lnTo>
                      <a:pt x="92" y="137"/>
                    </a:lnTo>
                    <a:lnTo>
                      <a:pt x="95" y="140"/>
                    </a:lnTo>
                    <a:lnTo>
                      <a:pt x="102" y="144"/>
                    </a:lnTo>
                    <a:lnTo>
                      <a:pt x="111" y="146"/>
                    </a:lnTo>
                    <a:lnTo>
                      <a:pt x="122" y="152"/>
                    </a:lnTo>
                    <a:lnTo>
                      <a:pt x="126" y="152"/>
                    </a:lnTo>
                    <a:lnTo>
                      <a:pt x="133" y="153"/>
                    </a:lnTo>
                    <a:lnTo>
                      <a:pt x="137" y="153"/>
                    </a:lnTo>
                    <a:lnTo>
                      <a:pt x="144" y="156"/>
                    </a:lnTo>
                    <a:lnTo>
                      <a:pt x="153" y="153"/>
                    </a:lnTo>
                    <a:lnTo>
                      <a:pt x="161" y="149"/>
                    </a:lnTo>
                    <a:lnTo>
                      <a:pt x="165" y="146"/>
                    </a:lnTo>
                    <a:lnTo>
                      <a:pt x="170" y="142"/>
                    </a:lnTo>
                    <a:lnTo>
                      <a:pt x="174" y="137"/>
                    </a:lnTo>
                    <a:lnTo>
                      <a:pt x="179" y="133"/>
                    </a:lnTo>
                    <a:lnTo>
                      <a:pt x="183" y="124"/>
                    </a:lnTo>
                    <a:lnTo>
                      <a:pt x="188" y="115"/>
                    </a:lnTo>
                    <a:lnTo>
                      <a:pt x="189" y="103"/>
                    </a:lnTo>
                    <a:lnTo>
                      <a:pt x="192" y="96"/>
                    </a:lnTo>
                    <a:lnTo>
                      <a:pt x="192" y="86"/>
                    </a:lnTo>
                    <a:lnTo>
                      <a:pt x="192" y="77"/>
                    </a:lnTo>
                    <a:lnTo>
                      <a:pt x="192" y="68"/>
                    </a:lnTo>
                    <a:lnTo>
                      <a:pt x="189" y="59"/>
                    </a:lnTo>
                    <a:lnTo>
                      <a:pt x="186" y="47"/>
                    </a:lnTo>
                    <a:lnTo>
                      <a:pt x="183" y="40"/>
                    </a:lnTo>
                    <a:lnTo>
                      <a:pt x="179" y="30"/>
                    </a:lnTo>
                    <a:lnTo>
                      <a:pt x="173" y="23"/>
                    </a:lnTo>
                    <a:lnTo>
                      <a:pt x="165" y="16"/>
                    </a:lnTo>
                    <a:lnTo>
                      <a:pt x="159" y="10"/>
                    </a:lnTo>
                    <a:lnTo>
                      <a:pt x="150" y="6"/>
                    </a:lnTo>
                    <a:lnTo>
                      <a:pt x="141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auto">
              <a:xfrm>
                <a:off x="566738" y="2335213"/>
                <a:ext cx="58738" cy="57150"/>
              </a:xfrm>
              <a:custGeom>
                <a:avLst/>
                <a:gdLst/>
                <a:ahLst/>
                <a:cxnLst>
                  <a:cxn ang="0">
                    <a:pos x="136" y="0"/>
                  </a:cxn>
                  <a:cxn ang="0">
                    <a:pos x="130" y="4"/>
                  </a:cxn>
                  <a:cxn ang="0">
                    <a:pos x="126" y="7"/>
                  </a:cxn>
                  <a:cxn ang="0">
                    <a:pos x="121" y="9"/>
                  </a:cxn>
                  <a:cxn ang="0">
                    <a:pos x="115" y="11"/>
                  </a:cxn>
                  <a:cxn ang="0">
                    <a:pos x="108" y="16"/>
                  </a:cxn>
                  <a:cxn ang="0">
                    <a:pos x="103" y="18"/>
                  </a:cxn>
                  <a:cxn ang="0">
                    <a:pos x="97" y="20"/>
                  </a:cxn>
                  <a:cxn ang="0">
                    <a:pos x="90" y="25"/>
                  </a:cxn>
                  <a:cxn ang="0">
                    <a:pos x="84" y="26"/>
                  </a:cxn>
                  <a:cxn ang="0">
                    <a:pos x="79" y="29"/>
                  </a:cxn>
                  <a:cxn ang="0">
                    <a:pos x="73" y="34"/>
                  </a:cxn>
                  <a:cxn ang="0">
                    <a:pos x="69" y="38"/>
                  </a:cxn>
                  <a:cxn ang="0">
                    <a:pos x="60" y="41"/>
                  </a:cxn>
                  <a:cxn ang="0">
                    <a:pos x="55" y="44"/>
                  </a:cxn>
                  <a:cxn ang="0">
                    <a:pos x="49" y="50"/>
                  </a:cxn>
                  <a:cxn ang="0">
                    <a:pos x="45" y="54"/>
                  </a:cxn>
                  <a:cxn ang="0">
                    <a:pos x="38" y="56"/>
                  </a:cxn>
                  <a:cxn ang="0">
                    <a:pos x="33" y="60"/>
                  </a:cxn>
                  <a:cxn ang="0">
                    <a:pos x="29" y="65"/>
                  </a:cxn>
                  <a:cxn ang="0">
                    <a:pos x="24" y="69"/>
                  </a:cxn>
                  <a:cxn ang="0">
                    <a:pos x="21" y="74"/>
                  </a:cxn>
                  <a:cxn ang="0">
                    <a:pos x="15" y="78"/>
                  </a:cxn>
                  <a:cxn ang="0">
                    <a:pos x="14" y="85"/>
                  </a:cxn>
                  <a:cxn ang="0">
                    <a:pos x="9" y="90"/>
                  </a:cxn>
                  <a:cxn ang="0">
                    <a:pos x="8" y="97"/>
                  </a:cxn>
                  <a:cxn ang="0">
                    <a:pos x="5" y="100"/>
                  </a:cxn>
                  <a:cxn ang="0">
                    <a:pos x="3" y="107"/>
                  </a:cxn>
                  <a:cxn ang="0">
                    <a:pos x="3" y="115"/>
                  </a:cxn>
                  <a:cxn ang="0">
                    <a:pos x="0" y="121"/>
                  </a:cxn>
                  <a:cxn ang="0">
                    <a:pos x="3" y="128"/>
                  </a:cxn>
                  <a:cxn ang="0">
                    <a:pos x="3" y="134"/>
                  </a:cxn>
                  <a:cxn ang="0">
                    <a:pos x="5" y="144"/>
                  </a:cxn>
                  <a:cxn ang="0">
                    <a:pos x="9" y="144"/>
                  </a:cxn>
                  <a:cxn ang="0">
                    <a:pos x="15" y="144"/>
                  </a:cxn>
                  <a:cxn ang="0">
                    <a:pos x="23" y="144"/>
                  </a:cxn>
                  <a:cxn ang="0">
                    <a:pos x="27" y="144"/>
                  </a:cxn>
                  <a:cxn ang="0">
                    <a:pos x="29" y="137"/>
                  </a:cxn>
                  <a:cxn ang="0">
                    <a:pos x="32" y="130"/>
                  </a:cxn>
                  <a:cxn ang="0">
                    <a:pos x="36" y="125"/>
                  </a:cxn>
                  <a:cxn ang="0">
                    <a:pos x="40" y="121"/>
                  </a:cxn>
                  <a:cxn ang="0">
                    <a:pos x="47" y="112"/>
                  </a:cxn>
                  <a:cxn ang="0">
                    <a:pos x="57" y="103"/>
                  </a:cxn>
                  <a:cxn ang="0">
                    <a:pos x="66" y="97"/>
                  </a:cxn>
                  <a:cxn ang="0">
                    <a:pos x="75" y="90"/>
                  </a:cxn>
                  <a:cxn ang="0">
                    <a:pos x="84" y="84"/>
                  </a:cxn>
                  <a:cxn ang="0">
                    <a:pos x="94" y="78"/>
                  </a:cxn>
                  <a:cxn ang="0">
                    <a:pos x="103" y="72"/>
                  </a:cxn>
                  <a:cxn ang="0">
                    <a:pos x="112" y="65"/>
                  </a:cxn>
                  <a:cxn ang="0">
                    <a:pos x="121" y="59"/>
                  </a:cxn>
                  <a:cxn ang="0">
                    <a:pos x="130" y="51"/>
                  </a:cxn>
                  <a:cxn ang="0">
                    <a:pos x="136" y="43"/>
                  </a:cxn>
                  <a:cxn ang="0">
                    <a:pos x="143" y="35"/>
                  </a:cxn>
                  <a:cxn ang="0">
                    <a:pos x="148" y="25"/>
                  </a:cxn>
                  <a:cxn ang="0">
                    <a:pos x="150" y="16"/>
                  </a:cxn>
                  <a:cxn ang="0">
                    <a:pos x="148" y="11"/>
                  </a:cxn>
                  <a:cxn ang="0">
                    <a:pos x="143" y="7"/>
                  </a:cxn>
                  <a:cxn ang="0">
                    <a:pos x="139" y="3"/>
                  </a:cxn>
                  <a:cxn ang="0">
                    <a:pos x="136" y="0"/>
                  </a:cxn>
                  <a:cxn ang="0">
                    <a:pos x="136" y="0"/>
                  </a:cxn>
                </a:cxnLst>
                <a:rect l="0" t="0" r="r" b="b"/>
                <a:pathLst>
                  <a:path w="150" h="144">
                    <a:moveTo>
                      <a:pt x="136" y="0"/>
                    </a:moveTo>
                    <a:lnTo>
                      <a:pt x="130" y="4"/>
                    </a:lnTo>
                    <a:lnTo>
                      <a:pt x="126" y="7"/>
                    </a:lnTo>
                    <a:lnTo>
                      <a:pt x="121" y="9"/>
                    </a:lnTo>
                    <a:lnTo>
                      <a:pt x="115" y="11"/>
                    </a:lnTo>
                    <a:lnTo>
                      <a:pt x="108" y="16"/>
                    </a:lnTo>
                    <a:lnTo>
                      <a:pt x="103" y="18"/>
                    </a:lnTo>
                    <a:lnTo>
                      <a:pt x="97" y="20"/>
                    </a:lnTo>
                    <a:lnTo>
                      <a:pt x="90" y="25"/>
                    </a:lnTo>
                    <a:lnTo>
                      <a:pt x="84" y="26"/>
                    </a:lnTo>
                    <a:lnTo>
                      <a:pt x="79" y="29"/>
                    </a:lnTo>
                    <a:lnTo>
                      <a:pt x="73" y="34"/>
                    </a:lnTo>
                    <a:lnTo>
                      <a:pt x="69" y="38"/>
                    </a:lnTo>
                    <a:lnTo>
                      <a:pt x="60" y="41"/>
                    </a:lnTo>
                    <a:lnTo>
                      <a:pt x="55" y="44"/>
                    </a:lnTo>
                    <a:lnTo>
                      <a:pt x="49" y="50"/>
                    </a:lnTo>
                    <a:lnTo>
                      <a:pt x="45" y="54"/>
                    </a:lnTo>
                    <a:lnTo>
                      <a:pt x="38" y="56"/>
                    </a:lnTo>
                    <a:lnTo>
                      <a:pt x="33" y="60"/>
                    </a:lnTo>
                    <a:lnTo>
                      <a:pt x="29" y="65"/>
                    </a:lnTo>
                    <a:lnTo>
                      <a:pt x="24" y="69"/>
                    </a:lnTo>
                    <a:lnTo>
                      <a:pt x="21" y="74"/>
                    </a:lnTo>
                    <a:lnTo>
                      <a:pt x="15" y="78"/>
                    </a:lnTo>
                    <a:lnTo>
                      <a:pt x="14" y="85"/>
                    </a:lnTo>
                    <a:lnTo>
                      <a:pt x="9" y="90"/>
                    </a:lnTo>
                    <a:lnTo>
                      <a:pt x="8" y="97"/>
                    </a:lnTo>
                    <a:lnTo>
                      <a:pt x="5" y="100"/>
                    </a:lnTo>
                    <a:lnTo>
                      <a:pt x="3" y="107"/>
                    </a:lnTo>
                    <a:lnTo>
                      <a:pt x="3" y="115"/>
                    </a:lnTo>
                    <a:lnTo>
                      <a:pt x="0" y="121"/>
                    </a:lnTo>
                    <a:lnTo>
                      <a:pt x="3" y="128"/>
                    </a:lnTo>
                    <a:lnTo>
                      <a:pt x="3" y="134"/>
                    </a:lnTo>
                    <a:lnTo>
                      <a:pt x="5" y="144"/>
                    </a:lnTo>
                    <a:lnTo>
                      <a:pt x="9" y="144"/>
                    </a:lnTo>
                    <a:lnTo>
                      <a:pt x="15" y="144"/>
                    </a:lnTo>
                    <a:lnTo>
                      <a:pt x="23" y="144"/>
                    </a:lnTo>
                    <a:lnTo>
                      <a:pt x="27" y="144"/>
                    </a:lnTo>
                    <a:lnTo>
                      <a:pt x="29" y="137"/>
                    </a:lnTo>
                    <a:lnTo>
                      <a:pt x="32" y="130"/>
                    </a:lnTo>
                    <a:lnTo>
                      <a:pt x="36" y="125"/>
                    </a:lnTo>
                    <a:lnTo>
                      <a:pt x="40" y="121"/>
                    </a:lnTo>
                    <a:lnTo>
                      <a:pt x="47" y="112"/>
                    </a:lnTo>
                    <a:lnTo>
                      <a:pt x="57" y="103"/>
                    </a:lnTo>
                    <a:lnTo>
                      <a:pt x="66" y="97"/>
                    </a:lnTo>
                    <a:lnTo>
                      <a:pt x="75" y="90"/>
                    </a:lnTo>
                    <a:lnTo>
                      <a:pt x="84" y="84"/>
                    </a:lnTo>
                    <a:lnTo>
                      <a:pt x="94" y="78"/>
                    </a:lnTo>
                    <a:lnTo>
                      <a:pt x="103" y="72"/>
                    </a:lnTo>
                    <a:lnTo>
                      <a:pt x="112" y="65"/>
                    </a:lnTo>
                    <a:lnTo>
                      <a:pt x="121" y="59"/>
                    </a:lnTo>
                    <a:lnTo>
                      <a:pt x="130" y="51"/>
                    </a:lnTo>
                    <a:lnTo>
                      <a:pt x="136" y="43"/>
                    </a:lnTo>
                    <a:lnTo>
                      <a:pt x="143" y="35"/>
                    </a:lnTo>
                    <a:lnTo>
                      <a:pt x="148" y="25"/>
                    </a:lnTo>
                    <a:lnTo>
                      <a:pt x="150" y="16"/>
                    </a:lnTo>
                    <a:lnTo>
                      <a:pt x="148" y="11"/>
                    </a:lnTo>
                    <a:lnTo>
                      <a:pt x="143" y="7"/>
                    </a:lnTo>
                    <a:lnTo>
                      <a:pt x="139" y="3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693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auto">
              <a:xfrm>
                <a:off x="566738" y="2378075"/>
                <a:ext cx="33338" cy="4127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9" y="0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15" y="6"/>
                  </a:cxn>
                  <a:cxn ang="0">
                    <a:pos x="8" y="11"/>
                  </a:cxn>
                  <a:cxn ang="0">
                    <a:pos x="5" y="18"/>
                  </a:cxn>
                  <a:cxn ang="0">
                    <a:pos x="0" y="22"/>
                  </a:cxn>
                  <a:cxn ang="0">
                    <a:pos x="0" y="31"/>
                  </a:cxn>
                  <a:cxn ang="0">
                    <a:pos x="0" y="37"/>
                  </a:cxn>
                  <a:cxn ang="0">
                    <a:pos x="3" y="45"/>
                  </a:cxn>
                  <a:cxn ang="0">
                    <a:pos x="5" y="52"/>
                  </a:cxn>
                  <a:cxn ang="0">
                    <a:pos x="9" y="61"/>
                  </a:cxn>
                  <a:cxn ang="0">
                    <a:pos x="14" y="67"/>
                  </a:cxn>
                  <a:cxn ang="0">
                    <a:pos x="21" y="74"/>
                  </a:cxn>
                  <a:cxn ang="0">
                    <a:pos x="24" y="80"/>
                  </a:cxn>
                  <a:cxn ang="0">
                    <a:pos x="33" y="87"/>
                  </a:cxn>
                  <a:cxn ang="0">
                    <a:pos x="40" y="92"/>
                  </a:cxn>
                  <a:cxn ang="0">
                    <a:pos x="49" y="99"/>
                  </a:cxn>
                  <a:cxn ang="0">
                    <a:pos x="55" y="99"/>
                  </a:cxn>
                  <a:cxn ang="0">
                    <a:pos x="66" y="99"/>
                  </a:cxn>
                  <a:cxn ang="0">
                    <a:pos x="75" y="101"/>
                  </a:cxn>
                  <a:cxn ang="0">
                    <a:pos x="84" y="101"/>
                  </a:cxn>
                  <a:cxn ang="0">
                    <a:pos x="84" y="95"/>
                  </a:cxn>
                  <a:cxn ang="0">
                    <a:pos x="84" y="87"/>
                  </a:cxn>
                  <a:cxn ang="0">
                    <a:pos x="82" y="78"/>
                  </a:cxn>
                  <a:cxn ang="0">
                    <a:pos x="82" y="71"/>
                  </a:cxn>
                  <a:cxn ang="0">
                    <a:pos x="78" y="65"/>
                  </a:cxn>
                  <a:cxn ang="0">
                    <a:pos x="75" y="58"/>
                  </a:cxn>
                  <a:cxn ang="0">
                    <a:pos x="71" y="52"/>
                  </a:cxn>
                  <a:cxn ang="0">
                    <a:pos x="69" y="47"/>
                  </a:cxn>
                  <a:cxn ang="0">
                    <a:pos x="62" y="40"/>
                  </a:cxn>
                  <a:cxn ang="0">
                    <a:pos x="57" y="34"/>
                  </a:cxn>
                  <a:cxn ang="0">
                    <a:pos x="54" y="27"/>
                  </a:cxn>
                  <a:cxn ang="0">
                    <a:pos x="49" y="22"/>
                  </a:cxn>
                  <a:cxn ang="0">
                    <a:pos x="45" y="15"/>
                  </a:cxn>
                  <a:cxn ang="0">
                    <a:pos x="40" y="11"/>
                  </a:cxn>
                  <a:cxn ang="0">
                    <a:pos x="38" y="5"/>
                  </a:cxn>
                  <a:cxn ang="0">
                    <a:pos x="33" y="0"/>
                  </a:cxn>
                  <a:cxn ang="0">
                    <a:pos x="33" y="0"/>
                  </a:cxn>
                </a:cxnLst>
                <a:rect l="0" t="0" r="r" b="b"/>
                <a:pathLst>
                  <a:path w="84" h="101">
                    <a:moveTo>
                      <a:pt x="33" y="0"/>
                    </a:moveTo>
                    <a:lnTo>
                      <a:pt x="29" y="0"/>
                    </a:lnTo>
                    <a:lnTo>
                      <a:pt x="23" y="2"/>
                    </a:lnTo>
                    <a:lnTo>
                      <a:pt x="18" y="2"/>
                    </a:lnTo>
                    <a:lnTo>
                      <a:pt x="15" y="6"/>
                    </a:lnTo>
                    <a:lnTo>
                      <a:pt x="8" y="11"/>
                    </a:lnTo>
                    <a:lnTo>
                      <a:pt x="5" y="18"/>
                    </a:lnTo>
                    <a:lnTo>
                      <a:pt x="0" y="22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3" y="45"/>
                    </a:lnTo>
                    <a:lnTo>
                      <a:pt x="5" y="52"/>
                    </a:lnTo>
                    <a:lnTo>
                      <a:pt x="9" y="61"/>
                    </a:lnTo>
                    <a:lnTo>
                      <a:pt x="14" y="67"/>
                    </a:lnTo>
                    <a:lnTo>
                      <a:pt x="21" y="74"/>
                    </a:lnTo>
                    <a:lnTo>
                      <a:pt x="24" y="80"/>
                    </a:lnTo>
                    <a:lnTo>
                      <a:pt x="33" y="87"/>
                    </a:lnTo>
                    <a:lnTo>
                      <a:pt x="40" y="92"/>
                    </a:lnTo>
                    <a:lnTo>
                      <a:pt x="49" y="99"/>
                    </a:lnTo>
                    <a:lnTo>
                      <a:pt x="55" y="99"/>
                    </a:lnTo>
                    <a:lnTo>
                      <a:pt x="66" y="99"/>
                    </a:lnTo>
                    <a:lnTo>
                      <a:pt x="75" y="101"/>
                    </a:lnTo>
                    <a:lnTo>
                      <a:pt x="84" y="101"/>
                    </a:lnTo>
                    <a:lnTo>
                      <a:pt x="84" y="95"/>
                    </a:lnTo>
                    <a:lnTo>
                      <a:pt x="84" y="87"/>
                    </a:lnTo>
                    <a:lnTo>
                      <a:pt x="82" y="78"/>
                    </a:lnTo>
                    <a:lnTo>
                      <a:pt x="82" y="71"/>
                    </a:lnTo>
                    <a:lnTo>
                      <a:pt x="78" y="65"/>
                    </a:lnTo>
                    <a:lnTo>
                      <a:pt x="75" y="58"/>
                    </a:lnTo>
                    <a:lnTo>
                      <a:pt x="71" y="52"/>
                    </a:lnTo>
                    <a:lnTo>
                      <a:pt x="69" y="47"/>
                    </a:lnTo>
                    <a:lnTo>
                      <a:pt x="62" y="40"/>
                    </a:lnTo>
                    <a:lnTo>
                      <a:pt x="57" y="34"/>
                    </a:lnTo>
                    <a:lnTo>
                      <a:pt x="54" y="27"/>
                    </a:lnTo>
                    <a:lnTo>
                      <a:pt x="49" y="22"/>
                    </a:lnTo>
                    <a:lnTo>
                      <a:pt x="45" y="15"/>
                    </a:lnTo>
                    <a:lnTo>
                      <a:pt x="40" y="11"/>
                    </a:lnTo>
                    <a:lnTo>
                      <a:pt x="38" y="5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93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auto">
              <a:xfrm>
                <a:off x="554038" y="2411413"/>
                <a:ext cx="46038" cy="49213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92" y="3"/>
                  </a:cxn>
                  <a:cxn ang="0">
                    <a:pos x="85" y="4"/>
                  </a:cxn>
                  <a:cxn ang="0">
                    <a:pos x="77" y="9"/>
                  </a:cxn>
                  <a:cxn ang="0">
                    <a:pos x="70" y="13"/>
                  </a:cxn>
                  <a:cxn ang="0">
                    <a:pos x="62" y="18"/>
                  </a:cxn>
                  <a:cxn ang="0">
                    <a:pos x="54" y="25"/>
                  </a:cxn>
                  <a:cxn ang="0">
                    <a:pos x="48" y="31"/>
                  </a:cxn>
                  <a:cxn ang="0">
                    <a:pos x="44" y="38"/>
                  </a:cxn>
                  <a:cxn ang="0">
                    <a:pos x="38" y="43"/>
                  </a:cxn>
                  <a:cxn ang="0">
                    <a:pos x="30" y="52"/>
                  </a:cxn>
                  <a:cxn ang="0">
                    <a:pos x="24" y="59"/>
                  </a:cxn>
                  <a:cxn ang="0">
                    <a:pos x="20" y="65"/>
                  </a:cxn>
                  <a:cxn ang="0">
                    <a:pos x="14" y="72"/>
                  </a:cxn>
                  <a:cxn ang="0">
                    <a:pos x="9" y="81"/>
                  </a:cxn>
                  <a:cxn ang="0">
                    <a:pos x="5" y="87"/>
                  </a:cxn>
                  <a:cxn ang="0">
                    <a:pos x="0" y="94"/>
                  </a:cxn>
                  <a:cxn ang="0">
                    <a:pos x="5" y="100"/>
                  </a:cxn>
                  <a:cxn ang="0">
                    <a:pos x="6" y="108"/>
                  </a:cxn>
                  <a:cxn ang="0">
                    <a:pos x="11" y="115"/>
                  </a:cxn>
                  <a:cxn ang="0">
                    <a:pos x="15" y="124"/>
                  </a:cxn>
                  <a:cxn ang="0">
                    <a:pos x="23" y="119"/>
                  </a:cxn>
                  <a:cxn ang="0">
                    <a:pos x="29" y="112"/>
                  </a:cxn>
                  <a:cxn ang="0">
                    <a:pos x="35" y="108"/>
                  </a:cxn>
                  <a:cxn ang="0">
                    <a:pos x="44" y="103"/>
                  </a:cxn>
                  <a:cxn ang="0">
                    <a:pos x="51" y="96"/>
                  </a:cxn>
                  <a:cxn ang="0">
                    <a:pos x="59" y="90"/>
                  </a:cxn>
                  <a:cxn ang="0">
                    <a:pos x="66" y="83"/>
                  </a:cxn>
                  <a:cxn ang="0">
                    <a:pos x="75" y="76"/>
                  </a:cxn>
                  <a:cxn ang="0">
                    <a:pos x="79" y="69"/>
                  </a:cxn>
                  <a:cxn ang="0">
                    <a:pos x="85" y="60"/>
                  </a:cxn>
                  <a:cxn ang="0">
                    <a:pos x="92" y="53"/>
                  </a:cxn>
                  <a:cxn ang="0">
                    <a:pos x="99" y="47"/>
                  </a:cxn>
                  <a:cxn ang="0">
                    <a:pos x="103" y="38"/>
                  </a:cxn>
                  <a:cxn ang="0">
                    <a:pos x="108" y="31"/>
                  </a:cxn>
                  <a:cxn ang="0">
                    <a:pos x="112" y="22"/>
                  </a:cxn>
                  <a:cxn ang="0">
                    <a:pos x="114" y="16"/>
                  </a:cxn>
                  <a:cxn ang="0">
                    <a:pos x="109" y="12"/>
                  </a:cxn>
                  <a:cxn ang="0">
                    <a:pos x="105" y="7"/>
                  </a:cxn>
                  <a:cxn ang="0">
                    <a:pos x="103" y="3"/>
                  </a:cxn>
                  <a:cxn ang="0">
                    <a:pos x="101" y="0"/>
                  </a:cxn>
                  <a:cxn ang="0">
                    <a:pos x="101" y="0"/>
                  </a:cxn>
                </a:cxnLst>
                <a:rect l="0" t="0" r="r" b="b"/>
                <a:pathLst>
                  <a:path w="114" h="124">
                    <a:moveTo>
                      <a:pt x="101" y="0"/>
                    </a:moveTo>
                    <a:lnTo>
                      <a:pt x="92" y="3"/>
                    </a:lnTo>
                    <a:lnTo>
                      <a:pt x="85" y="4"/>
                    </a:lnTo>
                    <a:lnTo>
                      <a:pt x="77" y="9"/>
                    </a:lnTo>
                    <a:lnTo>
                      <a:pt x="70" y="13"/>
                    </a:lnTo>
                    <a:lnTo>
                      <a:pt x="62" y="18"/>
                    </a:lnTo>
                    <a:lnTo>
                      <a:pt x="54" y="25"/>
                    </a:lnTo>
                    <a:lnTo>
                      <a:pt x="48" y="31"/>
                    </a:lnTo>
                    <a:lnTo>
                      <a:pt x="44" y="38"/>
                    </a:lnTo>
                    <a:lnTo>
                      <a:pt x="38" y="43"/>
                    </a:lnTo>
                    <a:lnTo>
                      <a:pt x="30" y="52"/>
                    </a:lnTo>
                    <a:lnTo>
                      <a:pt x="24" y="59"/>
                    </a:lnTo>
                    <a:lnTo>
                      <a:pt x="20" y="65"/>
                    </a:lnTo>
                    <a:lnTo>
                      <a:pt x="14" y="72"/>
                    </a:lnTo>
                    <a:lnTo>
                      <a:pt x="9" y="81"/>
                    </a:lnTo>
                    <a:lnTo>
                      <a:pt x="5" y="87"/>
                    </a:lnTo>
                    <a:lnTo>
                      <a:pt x="0" y="94"/>
                    </a:lnTo>
                    <a:lnTo>
                      <a:pt x="5" y="100"/>
                    </a:lnTo>
                    <a:lnTo>
                      <a:pt x="6" y="108"/>
                    </a:lnTo>
                    <a:lnTo>
                      <a:pt x="11" y="115"/>
                    </a:lnTo>
                    <a:lnTo>
                      <a:pt x="15" y="124"/>
                    </a:lnTo>
                    <a:lnTo>
                      <a:pt x="23" y="119"/>
                    </a:lnTo>
                    <a:lnTo>
                      <a:pt x="29" y="112"/>
                    </a:lnTo>
                    <a:lnTo>
                      <a:pt x="35" y="108"/>
                    </a:lnTo>
                    <a:lnTo>
                      <a:pt x="44" y="103"/>
                    </a:lnTo>
                    <a:lnTo>
                      <a:pt x="51" y="96"/>
                    </a:lnTo>
                    <a:lnTo>
                      <a:pt x="59" y="90"/>
                    </a:lnTo>
                    <a:lnTo>
                      <a:pt x="66" y="83"/>
                    </a:lnTo>
                    <a:lnTo>
                      <a:pt x="75" y="76"/>
                    </a:lnTo>
                    <a:lnTo>
                      <a:pt x="79" y="69"/>
                    </a:lnTo>
                    <a:lnTo>
                      <a:pt x="85" y="60"/>
                    </a:lnTo>
                    <a:lnTo>
                      <a:pt x="92" y="53"/>
                    </a:lnTo>
                    <a:lnTo>
                      <a:pt x="99" y="47"/>
                    </a:lnTo>
                    <a:lnTo>
                      <a:pt x="103" y="38"/>
                    </a:lnTo>
                    <a:lnTo>
                      <a:pt x="108" y="31"/>
                    </a:lnTo>
                    <a:lnTo>
                      <a:pt x="112" y="22"/>
                    </a:lnTo>
                    <a:lnTo>
                      <a:pt x="114" y="16"/>
                    </a:lnTo>
                    <a:lnTo>
                      <a:pt x="109" y="12"/>
                    </a:lnTo>
                    <a:lnTo>
                      <a:pt x="105" y="7"/>
                    </a:lnTo>
                    <a:lnTo>
                      <a:pt x="103" y="3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3654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auto">
              <a:xfrm>
                <a:off x="549276" y="2446338"/>
                <a:ext cx="38100" cy="4127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5" y="3"/>
                  </a:cxn>
                  <a:cxn ang="0">
                    <a:pos x="10" y="6"/>
                  </a:cxn>
                  <a:cxn ang="0">
                    <a:pos x="8" y="7"/>
                  </a:cxn>
                  <a:cxn ang="0">
                    <a:pos x="3" y="9"/>
                  </a:cxn>
                  <a:cxn ang="0">
                    <a:pos x="1" y="16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3" y="37"/>
                  </a:cxn>
                  <a:cxn ang="0">
                    <a:pos x="6" y="43"/>
                  </a:cxn>
                  <a:cxn ang="0">
                    <a:pos x="12" y="52"/>
                  </a:cxn>
                  <a:cxn ang="0">
                    <a:pos x="16" y="56"/>
                  </a:cxn>
                  <a:cxn ang="0">
                    <a:pos x="24" y="66"/>
                  </a:cxn>
                  <a:cxn ang="0">
                    <a:pos x="30" y="69"/>
                  </a:cxn>
                  <a:cxn ang="0">
                    <a:pos x="39" y="79"/>
                  </a:cxn>
                  <a:cxn ang="0">
                    <a:pos x="43" y="85"/>
                  </a:cxn>
                  <a:cxn ang="0">
                    <a:pos x="49" y="90"/>
                  </a:cxn>
                  <a:cxn ang="0">
                    <a:pos x="55" y="97"/>
                  </a:cxn>
                  <a:cxn ang="0">
                    <a:pos x="61" y="102"/>
                  </a:cxn>
                  <a:cxn ang="0">
                    <a:pos x="67" y="102"/>
                  </a:cxn>
                  <a:cxn ang="0">
                    <a:pos x="78" y="103"/>
                  </a:cxn>
                  <a:cxn ang="0">
                    <a:pos x="87" y="103"/>
                  </a:cxn>
                  <a:cxn ang="0">
                    <a:pos x="95" y="106"/>
                  </a:cxn>
                  <a:cxn ang="0">
                    <a:pos x="95" y="97"/>
                  </a:cxn>
                  <a:cxn ang="0">
                    <a:pos x="95" y="88"/>
                  </a:cxn>
                  <a:cxn ang="0">
                    <a:pos x="94" y="79"/>
                  </a:cxn>
                  <a:cxn ang="0">
                    <a:pos x="91" y="72"/>
                  </a:cxn>
                  <a:cxn ang="0">
                    <a:pos x="87" y="66"/>
                  </a:cxn>
                  <a:cxn ang="0">
                    <a:pos x="82" y="56"/>
                  </a:cxn>
                  <a:cxn ang="0">
                    <a:pos x="78" y="52"/>
                  </a:cxn>
                  <a:cxn ang="0">
                    <a:pos x="72" y="46"/>
                  </a:cxn>
                  <a:cxn ang="0">
                    <a:pos x="64" y="38"/>
                  </a:cxn>
                  <a:cxn ang="0">
                    <a:pos x="58" y="32"/>
                  </a:cxn>
                  <a:cxn ang="0">
                    <a:pos x="52" y="28"/>
                  </a:cxn>
                  <a:cxn ang="0">
                    <a:pos x="45" y="23"/>
                  </a:cxn>
                  <a:cxn ang="0">
                    <a:pos x="39" y="16"/>
                  </a:cxn>
                  <a:cxn ang="0">
                    <a:pos x="33" y="9"/>
                  </a:cxn>
                  <a:cxn ang="0">
                    <a:pos x="25" y="6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95" h="106">
                    <a:moveTo>
                      <a:pt x="21" y="0"/>
                    </a:moveTo>
                    <a:lnTo>
                      <a:pt x="15" y="3"/>
                    </a:lnTo>
                    <a:lnTo>
                      <a:pt x="10" y="6"/>
                    </a:lnTo>
                    <a:lnTo>
                      <a:pt x="8" y="7"/>
                    </a:lnTo>
                    <a:lnTo>
                      <a:pt x="3" y="9"/>
                    </a:lnTo>
                    <a:lnTo>
                      <a:pt x="1" y="16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3" y="37"/>
                    </a:lnTo>
                    <a:lnTo>
                      <a:pt x="6" y="43"/>
                    </a:lnTo>
                    <a:lnTo>
                      <a:pt x="12" y="52"/>
                    </a:lnTo>
                    <a:lnTo>
                      <a:pt x="16" y="56"/>
                    </a:lnTo>
                    <a:lnTo>
                      <a:pt x="24" y="66"/>
                    </a:lnTo>
                    <a:lnTo>
                      <a:pt x="30" y="69"/>
                    </a:lnTo>
                    <a:lnTo>
                      <a:pt x="39" y="79"/>
                    </a:lnTo>
                    <a:lnTo>
                      <a:pt x="43" y="85"/>
                    </a:lnTo>
                    <a:lnTo>
                      <a:pt x="49" y="90"/>
                    </a:lnTo>
                    <a:lnTo>
                      <a:pt x="55" y="97"/>
                    </a:lnTo>
                    <a:lnTo>
                      <a:pt x="61" y="102"/>
                    </a:lnTo>
                    <a:lnTo>
                      <a:pt x="67" y="102"/>
                    </a:lnTo>
                    <a:lnTo>
                      <a:pt x="78" y="103"/>
                    </a:lnTo>
                    <a:lnTo>
                      <a:pt x="87" y="103"/>
                    </a:lnTo>
                    <a:lnTo>
                      <a:pt x="95" y="106"/>
                    </a:lnTo>
                    <a:lnTo>
                      <a:pt x="95" y="97"/>
                    </a:lnTo>
                    <a:lnTo>
                      <a:pt x="95" y="88"/>
                    </a:lnTo>
                    <a:lnTo>
                      <a:pt x="94" y="79"/>
                    </a:lnTo>
                    <a:lnTo>
                      <a:pt x="91" y="72"/>
                    </a:lnTo>
                    <a:lnTo>
                      <a:pt x="87" y="66"/>
                    </a:lnTo>
                    <a:lnTo>
                      <a:pt x="82" y="56"/>
                    </a:lnTo>
                    <a:lnTo>
                      <a:pt x="78" y="52"/>
                    </a:lnTo>
                    <a:lnTo>
                      <a:pt x="72" y="46"/>
                    </a:lnTo>
                    <a:lnTo>
                      <a:pt x="64" y="38"/>
                    </a:lnTo>
                    <a:lnTo>
                      <a:pt x="58" y="32"/>
                    </a:lnTo>
                    <a:lnTo>
                      <a:pt x="52" y="28"/>
                    </a:lnTo>
                    <a:lnTo>
                      <a:pt x="45" y="23"/>
                    </a:lnTo>
                    <a:lnTo>
                      <a:pt x="39" y="16"/>
                    </a:lnTo>
                    <a:lnTo>
                      <a:pt x="33" y="9"/>
                    </a:lnTo>
                    <a:lnTo>
                      <a:pt x="25" y="6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93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auto">
              <a:xfrm>
                <a:off x="623888" y="2281238"/>
                <a:ext cx="25400" cy="317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6" y="7"/>
                  </a:cxn>
                  <a:cxn ang="0">
                    <a:pos x="5" y="9"/>
                  </a:cxn>
                  <a:cxn ang="0">
                    <a:pos x="0" y="16"/>
                  </a:cxn>
                  <a:cxn ang="0">
                    <a:pos x="0" y="25"/>
                  </a:cxn>
                  <a:cxn ang="0">
                    <a:pos x="0" y="34"/>
                  </a:cxn>
                  <a:cxn ang="0">
                    <a:pos x="5" y="42"/>
                  </a:cxn>
                  <a:cxn ang="0">
                    <a:pos x="9" y="51"/>
                  </a:cxn>
                  <a:cxn ang="0">
                    <a:pos x="15" y="60"/>
                  </a:cxn>
                  <a:cxn ang="0">
                    <a:pos x="24" y="67"/>
                  </a:cxn>
                  <a:cxn ang="0">
                    <a:pos x="36" y="76"/>
                  </a:cxn>
                  <a:cxn ang="0">
                    <a:pos x="39" y="76"/>
                  </a:cxn>
                  <a:cxn ang="0">
                    <a:pos x="45" y="78"/>
                  </a:cxn>
                  <a:cxn ang="0">
                    <a:pos x="51" y="78"/>
                  </a:cxn>
                  <a:cxn ang="0">
                    <a:pos x="57" y="81"/>
                  </a:cxn>
                  <a:cxn ang="0">
                    <a:pos x="60" y="75"/>
                  </a:cxn>
                  <a:cxn ang="0">
                    <a:pos x="64" y="67"/>
                  </a:cxn>
                  <a:cxn ang="0">
                    <a:pos x="64" y="63"/>
                  </a:cxn>
                  <a:cxn ang="0">
                    <a:pos x="66" y="56"/>
                  </a:cxn>
                  <a:cxn ang="0">
                    <a:pos x="64" y="51"/>
                  </a:cxn>
                  <a:cxn ang="0">
                    <a:pos x="64" y="45"/>
                  </a:cxn>
                  <a:cxn ang="0">
                    <a:pos x="60" y="41"/>
                  </a:cxn>
                  <a:cxn ang="0">
                    <a:pos x="57" y="35"/>
                  </a:cxn>
                  <a:cxn ang="0">
                    <a:pos x="52" y="29"/>
                  </a:cxn>
                  <a:cxn ang="0">
                    <a:pos x="48" y="25"/>
                  </a:cxn>
                  <a:cxn ang="0">
                    <a:pos x="45" y="19"/>
                  </a:cxn>
                  <a:cxn ang="0">
                    <a:pos x="39" y="16"/>
                  </a:cxn>
                  <a:cxn ang="0">
                    <a:pos x="33" y="9"/>
                  </a:cxn>
                  <a:cxn ang="0">
                    <a:pos x="27" y="7"/>
                  </a:cxn>
                  <a:cxn ang="0">
                    <a:pos x="22" y="2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66" h="81">
                    <a:moveTo>
                      <a:pt x="20" y="0"/>
                    </a:moveTo>
                    <a:lnTo>
                      <a:pt x="13" y="2"/>
                    </a:lnTo>
                    <a:lnTo>
                      <a:pt x="12" y="2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0" y="34"/>
                    </a:lnTo>
                    <a:lnTo>
                      <a:pt x="5" y="42"/>
                    </a:lnTo>
                    <a:lnTo>
                      <a:pt x="9" y="51"/>
                    </a:lnTo>
                    <a:lnTo>
                      <a:pt x="15" y="60"/>
                    </a:lnTo>
                    <a:lnTo>
                      <a:pt x="24" y="67"/>
                    </a:lnTo>
                    <a:lnTo>
                      <a:pt x="36" y="76"/>
                    </a:lnTo>
                    <a:lnTo>
                      <a:pt x="39" y="76"/>
                    </a:lnTo>
                    <a:lnTo>
                      <a:pt x="45" y="78"/>
                    </a:lnTo>
                    <a:lnTo>
                      <a:pt x="51" y="78"/>
                    </a:lnTo>
                    <a:lnTo>
                      <a:pt x="57" y="81"/>
                    </a:lnTo>
                    <a:lnTo>
                      <a:pt x="60" y="75"/>
                    </a:lnTo>
                    <a:lnTo>
                      <a:pt x="64" y="67"/>
                    </a:lnTo>
                    <a:lnTo>
                      <a:pt x="64" y="63"/>
                    </a:lnTo>
                    <a:lnTo>
                      <a:pt x="66" y="56"/>
                    </a:lnTo>
                    <a:lnTo>
                      <a:pt x="64" y="51"/>
                    </a:lnTo>
                    <a:lnTo>
                      <a:pt x="64" y="45"/>
                    </a:lnTo>
                    <a:lnTo>
                      <a:pt x="60" y="41"/>
                    </a:lnTo>
                    <a:lnTo>
                      <a:pt x="57" y="35"/>
                    </a:lnTo>
                    <a:lnTo>
                      <a:pt x="52" y="29"/>
                    </a:lnTo>
                    <a:lnTo>
                      <a:pt x="48" y="25"/>
                    </a:lnTo>
                    <a:lnTo>
                      <a:pt x="45" y="19"/>
                    </a:lnTo>
                    <a:lnTo>
                      <a:pt x="39" y="16"/>
                    </a:lnTo>
                    <a:lnTo>
                      <a:pt x="33" y="9"/>
                    </a:lnTo>
                    <a:lnTo>
                      <a:pt x="27" y="7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93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auto">
              <a:xfrm>
                <a:off x="642938" y="2276475"/>
                <a:ext cx="52388" cy="38100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113" y="4"/>
                  </a:cxn>
                  <a:cxn ang="0">
                    <a:pos x="106" y="9"/>
                  </a:cxn>
                  <a:cxn ang="0">
                    <a:pos x="97" y="11"/>
                  </a:cxn>
                  <a:cxn ang="0">
                    <a:pos x="91" y="18"/>
                  </a:cxn>
                  <a:cxn ang="0">
                    <a:pos x="82" y="20"/>
                  </a:cxn>
                  <a:cxn ang="0">
                    <a:pos x="74" y="25"/>
                  </a:cxn>
                  <a:cxn ang="0">
                    <a:pos x="66" y="29"/>
                  </a:cxn>
                  <a:cxn ang="0">
                    <a:pos x="59" y="34"/>
                  </a:cxn>
                  <a:cxn ang="0">
                    <a:pos x="51" y="38"/>
                  </a:cxn>
                  <a:cxn ang="0">
                    <a:pos x="44" y="43"/>
                  </a:cxn>
                  <a:cxn ang="0">
                    <a:pos x="36" y="47"/>
                  </a:cxn>
                  <a:cxn ang="0">
                    <a:pos x="28" y="51"/>
                  </a:cxn>
                  <a:cxn ang="0">
                    <a:pos x="22" y="56"/>
                  </a:cxn>
                  <a:cxn ang="0">
                    <a:pos x="16" y="60"/>
                  </a:cxn>
                  <a:cxn ang="0">
                    <a:pos x="7" y="65"/>
                  </a:cxn>
                  <a:cxn ang="0">
                    <a:pos x="0" y="69"/>
                  </a:cxn>
                  <a:cxn ang="0">
                    <a:pos x="4" y="74"/>
                  </a:cxn>
                  <a:cxn ang="0">
                    <a:pos x="12" y="84"/>
                  </a:cxn>
                  <a:cxn ang="0">
                    <a:pos x="16" y="90"/>
                  </a:cxn>
                  <a:cxn ang="0">
                    <a:pos x="22" y="97"/>
                  </a:cxn>
                  <a:cxn ang="0">
                    <a:pos x="28" y="94"/>
                  </a:cxn>
                  <a:cxn ang="0">
                    <a:pos x="37" y="91"/>
                  </a:cxn>
                  <a:cxn ang="0">
                    <a:pos x="42" y="90"/>
                  </a:cxn>
                  <a:cxn ang="0">
                    <a:pos x="46" y="87"/>
                  </a:cxn>
                  <a:cxn ang="0">
                    <a:pos x="52" y="85"/>
                  </a:cxn>
                  <a:cxn ang="0">
                    <a:pos x="59" y="85"/>
                  </a:cxn>
                  <a:cxn ang="0">
                    <a:pos x="64" y="81"/>
                  </a:cxn>
                  <a:cxn ang="0">
                    <a:pos x="68" y="81"/>
                  </a:cxn>
                  <a:cxn ang="0">
                    <a:pos x="74" y="76"/>
                  </a:cxn>
                  <a:cxn ang="0">
                    <a:pos x="79" y="74"/>
                  </a:cxn>
                  <a:cxn ang="0">
                    <a:pos x="83" y="72"/>
                  </a:cxn>
                  <a:cxn ang="0">
                    <a:pos x="91" y="69"/>
                  </a:cxn>
                  <a:cxn ang="0">
                    <a:pos x="97" y="65"/>
                  </a:cxn>
                  <a:cxn ang="0">
                    <a:pos x="101" y="65"/>
                  </a:cxn>
                  <a:cxn ang="0">
                    <a:pos x="110" y="59"/>
                  </a:cxn>
                  <a:cxn ang="0">
                    <a:pos x="119" y="50"/>
                  </a:cxn>
                  <a:cxn ang="0">
                    <a:pos x="125" y="43"/>
                  </a:cxn>
                  <a:cxn ang="0">
                    <a:pos x="130" y="35"/>
                  </a:cxn>
                  <a:cxn ang="0">
                    <a:pos x="131" y="28"/>
                  </a:cxn>
                  <a:cxn ang="0">
                    <a:pos x="131" y="18"/>
                  </a:cxn>
                  <a:cxn ang="0">
                    <a:pos x="127" y="9"/>
                  </a:cxn>
                  <a:cxn ang="0">
                    <a:pos x="121" y="0"/>
                  </a:cxn>
                  <a:cxn ang="0">
                    <a:pos x="121" y="0"/>
                  </a:cxn>
                </a:cxnLst>
                <a:rect l="0" t="0" r="r" b="b"/>
                <a:pathLst>
                  <a:path w="131" h="97">
                    <a:moveTo>
                      <a:pt x="121" y="0"/>
                    </a:moveTo>
                    <a:lnTo>
                      <a:pt x="113" y="4"/>
                    </a:lnTo>
                    <a:lnTo>
                      <a:pt x="106" y="9"/>
                    </a:lnTo>
                    <a:lnTo>
                      <a:pt x="97" y="11"/>
                    </a:lnTo>
                    <a:lnTo>
                      <a:pt x="91" y="18"/>
                    </a:lnTo>
                    <a:lnTo>
                      <a:pt x="82" y="20"/>
                    </a:lnTo>
                    <a:lnTo>
                      <a:pt x="74" y="25"/>
                    </a:lnTo>
                    <a:lnTo>
                      <a:pt x="66" y="29"/>
                    </a:lnTo>
                    <a:lnTo>
                      <a:pt x="59" y="34"/>
                    </a:lnTo>
                    <a:lnTo>
                      <a:pt x="51" y="38"/>
                    </a:lnTo>
                    <a:lnTo>
                      <a:pt x="44" y="43"/>
                    </a:lnTo>
                    <a:lnTo>
                      <a:pt x="36" y="47"/>
                    </a:lnTo>
                    <a:lnTo>
                      <a:pt x="28" y="51"/>
                    </a:lnTo>
                    <a:lnTo>
                      <a:pt x="22" y="56"/>
                    </a:lnTo>
                    <a:lnTo>
                      <a:pt x="16" y="60"/>
                    </a:lnTo>
                    <a:lnTo>
                      <a:pt x="7" y="65"/>
                    </a:lnTo>
                    <a:lnTo>
                      <a:pt x="0" y="69"/>
                    </a:lnTo>
                    <a:lnTo>
                      <a:pt x="4" y="74"/>
                    </a:lnTo>
                    <a:lnTo>
                      <a:pt x="12" y="84"/>
                    </a:lnTo>
                    <a:lnTo>
                      <a:pt x="16" y="90"/>
                    </a:lnTo>
                    <a:lnTo>
                      <a:pt x="22" y="97"/>
                    </a:lnTo>
                    <a:lnTo>
                      <a:pt x="28" y="94"/>
                    </a:lnTo>
                    <a:lnTo>
                      <a:pt x="37" y="91"/>
                    </a:lnTo>
                    <a:lnTo>
                      <a:pt x="42" y="90"/>
                    </a:lnTo>
                    <a:lnTo>
                      <a:pt x="46" y="87"/>
                    </a:lnTo>
                    <a:lnTo>
                      <a:pt x="52" y="85"/>
                    </a:lnTo>
                    <a:lnTo>
                      <a:pt x="59" y="85"/>
                    </a:lnTo>
                    <a:lnTo>
                      <a:pt x="64" y="81"/>
                    </a:lnTo>
                    <a:lnTo>
                      <a:pt x="68" y="81"/>
                    </a:lnTo>
                    <a:lnTo>
                      <a:pt x="74" y="76"/>
                    </a:lnTo>
                    <a:lnTo>
                      <a:pt x="79" y="74"/>
                    </a:lnTo>
                    <a:lnTo>
                      <a:pt x="83" y="72"/>
                    </a:lnTo>
                    <a:lnTo>
                      <a:pt x="91" y="69"/>
                    </a:lnTo>
                    <a:lnTo>
                      <a:pt x="97" y="65"/>
                    </a:lnTo>
                    <a:lnTo>
                      <a:pt x="101" y="65"/>
                    </a:lnTo>
                    <a:lnTo>
                      <a:pt x="110" y="59"/>
                    </a:lnTo>
                    <a:lnTo>
                      <a:pt x="119" y="50"/>
                    </a:lnTo>
                    <a:lnTo>
                      <a:pt x="125" y="43"/>
                    </a:lnTo>
                    <a:lnTo>
                      <a:pt x="130" y="35"/>
                    </a:lnTo>
                    <a:lnTo>
                      <a:pt x="131" y="28"/>
                    </a:lnTo>
                    <a:lnTo>
                      <a:pt x="131" y="18"/>
                    </a:lnTo>
                    <a:lnTo>
                      <a:pt x="127" y="9"/>
                    </a:lnTo>
                    <a:lnTo>
                      <a:pt x="121" y="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BD99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69"/>
              <p:cNvSpPr>
                <a:spLocks/>
              </p:cNvSpPr>
              <p:nvPr/>
            </p:nvSpPr>
            <p:spPr bwMode="auto">
              <a:xfrm>
                <a:off x="623888" y="2328863"/>
                <a:ext cx="30163" cy="3016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3" y="2"/>
                  </a:cxn>
                  <a:cxn ang="0">
                    <a:pos x="12" y="5"/>
                  </a:cxn>
                  <a:cxn ang="0">
                    <a:pos x="6" y="8"/>
                  </a:cxn>
                  <a:cxn ang="0">
                    <a:pos x="5" y="12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3" y="34"/>
                  </a:cxn>
                  <a:cxn ang="0">
                    <a:pos x="9" y="40"/>
                  </a:cxn>
                  <a:cxn ang="0">
                    <a:pos x="13" y="49"/>
                  </a:cxn>
                  <a:cxn ang="0">
                    <a:pos x="22" y="57"/>
                  </a:cxn>
                  <a:cxn ang="0">
                    <a:pos x="31" y="64"/>
                  </a:cxn>
                  <a:cxn ang="0">
                    <a:pos x="39" y="70"/>
                  </a:cxn>
                  <a:cxn ang="0">
                    <a:pos x="48" y="73"/>
                  </a:cxn>
                  <a:cxn ang="0">
                    <a:pos x="57" y="74"/>
                  </a:cxn>
                  <a:cxn ang="0">
                    <a:pos x="64" y="74"/>
                  </a:cxn>
                  <a:cxn ang="0">
                    <a:pos x="70" y="74"/>
                  </a:cxn>
                  <a:cxn ang="0">
                    <a:pos x="72" y="70"/>
                  </a:cxn>
                  <a:cxn ang="0">
                    <a:pos x="75" y="64"/>
                  </a:cxn>
                  <a:cxn ang="0">
                    <a:pos x="75" y="58"/>
                  </a:cxn>
                  <a:cxn ang="0">
                    <a:pos x="75" y="55"/>
                  </a:cxn>
                  <a:cxn ang="0">
                    <a:pos x="75" y="48"/>
                  </a:cxn>
                  <a:cxn ang="0">
                    <a:pos x="72" y="40"/>
                  </a:cxn>
                  <a:cxn ang="0">
                    <a:pos x="67" y="36"/>
                  </a:cxn>
                  <a:cxn ang="0">
                    <a:pos x="61" y="32"/>
                  </a:cxn>
                  <a:cxn ang="0">
                    <a:pos x="52" y="25"/>
                  </a:cxn>
                  <a:cxn ang="0">
                    <a:pos x="45" y="18"/>
                  </a:cxn>
                  <a:cxn ang="0">
                    <a:pos x="36" y="12"/>
                  </a:cxn>
                  <a:cxn ang="0">
                    <a:pos x="28" y="5"/>
                  </a:cxn>
                  <a:cxn ang="0">
                    <a:pos x="22" y="2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75" h="74">
                    <a:moveTo>
                      <a:pt x="20" y="0"/>
                    </a:moveTo>
                    <a:lnTo>
                      <a:pt x="13" y="2"/>
                    </a:lnTo>
                    <a:lnTo>
                      <a:pt x="12" y="5"/>
                    </a:lnTo>
                    <a:lnTo>
                      <a:pt x="6" y="8"/>
                    </a:lnTo>
                    <a:lnTo>
                      <a:pt x="5" y="12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3" y="34"/>
                    </a:lnTo>
                    <a:lnTo>
                      <a:pt x="9" y="40"/>
                    </a:lnTo>
                    <a:lnTo>
                      <a:pt x="13" y="49"/>
                    </a:lnTo>
                    <a:lnTo>
                      <a:pt x="22" y="57"/>
                    </a:lnTo>
                    <a:lnTo>
                      <a:pt x="31" y="64"/>
                    </a:lnTo>
                    <a:lnTo>
                      <a:pt x="39" y="70"/>
                    </a:lnTo>
                    <a:lnTo>
                      <a:pt x="48" y="73"/>
                    </a:lnTo>
                    <a:lnTo>
                      <a:pt x="57" y="74"/>
                    </a:lnTo>
                    <a:lnTo>
                      <a:pt x="64" y="74"/>
                    </a:lnTo>
                    <a:lnTo>
                      <a:pt x="70" y="74"/>
                    </a:lnTo>
                    <a:lnTo>
                      <a:pt x="72" y="70"/>
                    </a:lnTo>
                    <a:lnTo>
                      <a:pt x="75" y="64"/>
                    </a:lnTo>
                    <a:lnTo>
                      <a:pt x="75" y="58"/>
                    </a:lnTo>
                    <a:lnTo>
                      <a:pt x="75" y="55"/>
                    </a:lnTo>
                    <a:lnTo>
                      <a:pt x="75" y="48"/>
                    </a:lnTo>
                    <a:lnTo>
                      <a:pt x="72" y="40"/>
                    </a:lnTo>
                    <a:lnTo>
                      <a:pt x="67" y="36"/>
                    </a:lnTo>
                    <a:lnTo>
                      <a:pt x="61" y="32"/>
                    </a:lnTo>
                    <a:lnTo>
                      <a:pt x="52" y="25"/>
                    </a:lnTo>
                    <a:lnTo>
                      <a:pt x="45" y="18"/>
                    </a:lnTo>
                    <a:lnTo>
                      <a:pt x="36" y="12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70"/>
              <p:cNvSpPr>
                <a:spLocks/>
              </p:cNvSpPr>
              <p:nvPr/>
            </p:nvSpPr>
            <p:spPr bwMode="auto">
              <a:xfrm>
                <a:off x="652463" y="2306638"/>
                <a:ext cx="44450" cy="53975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97" y="2"/>
                  </a:cxn>
                  <a:cxn ang="0">
                    <a:pos x="88" y="10"/>
                  </a:cxn>
                  <a:cxn ang="0">
                    <a:pos x="79" y="16"/>
                  </a:cxn>
                  <a:cxn ang="0">
                    <a:pos x="70" y="23"/>
                  </a:cxn>
                  <a:cxn ang="0">
                    <a:pos x="61" y="29"/>
                  </a:cxn>
                  <a:cxn ang="0">
                    <a:pos x="53" y="38"/>
                  </a:cxn>
                  <a:cxn ang="0">
                    <a:pos x="44" y="45"/>
                  </a:cxn>
                  <a:cxn ang="0">
                    <a:pos x="37" y="54"/>
                  </a:cxn>
                  <a:cxn ang="0">
                    <a:pos x="28" y="63"/>
                  </a:cxn>
                  <a:cxn ang="0">
                    <a:pos x="25" y="72"/>
                  </a:cxn>
                  <a:cxn ang="0">
                    <a:pos x="18" y="83"/>
                  </a:cxn>
                  <a:cxn ang="0">
                    <a:pos x="13" y="92"/>
                  </a:cxn>
                  <a:cxn ang="0">
                    <a:pos x="7" y="101"/>
                  </a:cxn>
                  <a:cxn ang="0">
                    <a:pos x="4" y="113"/>
                  </a:cxn>
                  <a:cxn ang="0">
                    <a:pos x="3" y="122"/>
                  </a:cxn>
                  <a:cxn ang="0">
                    <a:pos x="0" y="131"/>
                  </a:cxn>
                  <a:cxn ang="0">
                    <a:pos x="9" y="132"/>
                  </a:cxn>
                  <a:cxn ang="0">
                    <a:pos x="16" y="135"/>
                  </a:cxn>
                  <a:cxn ang="0">
                    <a:pos x="25" y="135"/>
                  </a:cxn>
                  <a:cxn ang="0">
                    <a:pos x="34" y="137"/>
                  </a:cxn>
                  <a:cxn ang="0">
                    <a:pos x="35" y="128"/>
                  </a:cxn>
                  <a:cxn ang="0">
                    <a:pos x="42" y="119"/>
                  </a:cxn>
                  <a:cxn ang="0">
                    <a:pos x="49" y="110"/>
                  </a:cxn>
                  <a:cxn ang="0">
                    <a:pos x="58" y="103"/>
                  </a:cxn>
                  <a:cxn ang="0">
                    <a:pos x="64" y="94"/>
                  </a:cxn>
                  <a:cxn ang="0">
                    <a:pos x="73" y="88"/>
                  </a:cxn>
                  <a:cxn ang="0">
                    <a:pos x="82" y="79"/>
                  </a:cxn>
                  <a:cxn ang="0">
                    <a:pos x="89" y="72"/>
                  </a:cxn>
                  <a:cxn ang="0">
                    <a:pos x="97" y="63"/>
                  </a:cxn>
                  <a:cxn ang="0">
                    <a:pos x="103" y="54"/>
                  </a:cxn>
                  <a:cxn ang="0">
                    <a:pos x="107" y="45"/>
                  </a:cxn>
                  <a:cxn ang="0">
                    <a:pos x="112" y="38"/>
                  </a:cxn>
                  <a:cxn ang="0">
                    <a:pos x="114" y="27"/>
                  </a:cxn>
                  <a:cxn ang="0">
                    <a:pos x="114" y="17"/>
                  </a:cxn>
                  <a:cxn ang="0">
                    <a:pos x="112" y="10"/>
                  </a:cxn>
                  <a:cxn ang="0">
                    <a:pos x="107" y="0"/>
                  </a:cxn>
                  <a:cxn ang="0">
                    <a:pos x="107" y="0"/>
                  </a:cxn>
                </a:cxnLst>
                <a:rect l="0" t="0" r="r" b="b"/>
                <a:pathLst>
                  <a:path w="114" h="137">
                    <a:moveTo>
                      <a:pt x="107" y="0"/>
                    </a:moveTo>
                    <a:lnTo>
                      <a:pt x="97" y="2"/>
                    </a:lnTo>
                    <a:lnTo>
                      <a:pt x="88" y="10"/>
                    </a:lnTo>
                    <a:lnTo>
                      <a:pt x="79" y="16"/>
                    </a:lnTo>
                    <a:lnTo>
                      <a:pt x="70" y="23"/>
                    </a:lnTo>
                    <a:lnTo>
                      <a:pt x="61" y="29"/>
                    </a:lnTo>
                    <a:lnTo>
                      <a:pt x="53" y="38"/>
                    </a:lnTo>
                    <a:lnTo>
                      <a:pt x="44" y="45"/>
                    </a:lnTo>
                    <a:lnTo>
                      <a:pt x="37" y="54"/>
                    </a:lnTo>
                    <a:lnTo>
                      <a:pt x="28" y="63"/>
                    </a:lnTo>
                    <a:lnTo>
                      <a:pt x="25" y="72"/>
                    </a:lnTo>
                    <a:lnTo>
                      <a:pt x="18" y="83"/>
                    </a:lnTo>
                    <a:lnTo>
                      <a:pt x="13" y="92"/>
                    </a:lnTo>
                    <a:lnTo>
                      <a:pt x="7" y="101"/>
                    </a:lnTo>
                    <a:lnTo>
                      <a:pt x="4" y="113"/>
                    </a:lnTo>
                    <a:lnTo>
                      <a:pt x="3" y="122"/>
                    </a:lnTo>
                    <a:lnTo>
                      <a:pt x="0" y="131"/>
                    </a:lnTo>
                    <a:lnTo>
                      <a:pt x="9" y="132"/>
                    </a:lnTo>
                    <a:lnTo>
                      <a:pt x="16" y="135"/>
                    </a:lnTo>
                    <a:lnTo>
                      <a:pt x="25" y="135"/>
                    </a:lnTo>
                    <a:lnTo>
                      <a:pt x="34" y="137"/>
                    </a:lnTo>
                    <a:lnTo>
                      <a:pt x="35" y="128"/>
                    </a:lnTo>
                    <a:lnTo>
                      <a:pt x="42" y="119"/>
                    </a:lnTo>
                    <a:lnTo>
                      <a:pt x="49" y="110"/>
                    </a:lnTo>
                    <a:lnTo>
                      <a:pt x="58" y="103"/>
                    </a:lnTo>
                    <a:lnTo>
                      <a:pt x="64" y="94"/>
                    </a:lnTo>
                    <a:lnTo>
                      <a:pt x="73" y="88"/>
                    </a:lnTo>
                    <a:lnTo>
                      <a:pt x="82" y="79"/>
                    </a:lnTo>
                    <a:lnTo>
                      <a:pt x="89" y="72"/>
                    </a:lnTo>
                    <a:lnTo>
                      <a:pt x="97" y="63"/>
                    </a:lnTo>
                    <a:lnTo>
                      <a:pt x="103" y="54"/>
                    </a:lnTo>
                    <a:lnTo>
                      <a:pt x="107" y="45"/>
                    </a:lnTo>
                    <a:lnTo>
                      <a:pt x="112" y="38"/>
                    </a:lnTo>
                    <a:lnTo>
                      <a:pt x="114" y="27"/>
                    </a:lnTo>
                    <a:lnTo>
                      <a:pt x="114" y="17"/>
                    </a:lnTo>
                    <a:lnTo>
                      <a:pt x="112" y="10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693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71"/>
              <p:cNvSpPr>
                <a:spLocks/>
              </p:cNvSpPr>
              <p:nvPr/>
            </p:nvSpPr>
            <p:spPr bwMode="auto">
              <a:xfrm>
                <a:off x="690563" y="2308225"/>
                <a:ext cx="42863" cy="3651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5" y="3"/>
                  </a:cxn>
                  <a:cxn ang="0">
                    <a:pos x="10" y="6"/>
                  </a:cxn>
                  <a:cxn ang="0">
                    <a:pos x="6" y="9"/>
                  </a:cxn>
                  <a:cxn ang="0">
                    <a:pos x="4" y="10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0" y="29"/>
                  </a:cxn>
                  <a:cxn ang="0">
                    <a:pos x="4" y="35"/>
                  </a:cxn>
                  <a:cxn ang="0">
                    <a:pos x="6" y="40"/>
                  </a:cxn>
                  <a:cxn ang="0">
                    <a:pos x="13" y="47"/>
                  </a:cxn>
                  <a:cxn ang="0">
                    <a:pos x="19" y="53"/>
                  </a:cxn>
                  <a:cxn ang="0">
                    <a:pos x="25" y="60"/>
                  </a:cxn>
                  <a:cxn ang="0">
                    <a:pos x="32" y="65"/>
                  </a:cxn>
                  <a:cxn ang="0">
                    <a:pos x="41" y="72"/>
                  </a:cxn>
                  <a:cxn ang="0">
                    <a:pos x="48" y="76"/>
                  </a:cxn>
                  <a:cxn ang="0">
                    <a:pos x="55" y="83"/>
                  </a:cxn>
                  <a:cxn ang="0">
                    <a:pos x="59" y="87"/>
                  </a:cxn>
                  <a:cxn ang="0">
                    <a:pos x="67" y="91"/>
                  </a:cxn>
                  <a:cxn ang="0">
                    <a:pos x="76" y="87"/>
                  </a:cxn>
                  <a:cxn ang="0">
                    <a:pos x="88" y="85"/>
                  </a:cxn>
                  <a:cxn ang="0">
                    <a:pos x="89" y="83"/>
                  </a:cxn>
                  <a:cxn ang="0">
                    <a:pos x="95" y="83"/>
                  </a:cxn>
                  <a:cxn ang="0">
                    <a:pos x="100" y="81"/>
                  </a:cxn>
                  <a:cxn ang="0">
                    <a:pos x="107" y="81"/>
                  </a:cxn>
                  <a:cxn ang="0">
                    <a:pos x="103" y="72"/>
                  </a:cxn>
                  <a:cxn ang="0">
                    <a:pos x="100" y="65"/>
                  </a:cxn>
                  <a:cxn ang="0">
                    <a:pos x="95" y="59"/>
                  </a:cxn>
                  <a:cxn ang="0">
                    <a:pos x="92" y="51"/>
                  </a:cxn>
                  <a:cxn ang="0">
                    <a:pos x="88" y="44"/>
                  </a:cxn>
                  <a:cxn ang="0">
                    <a:pos x="80" y="40"/>
                  </a:cxn>
                  <a:cxn ang="0">
                    <a:pos x="76" y="35"/>
                  </a:cxn>
                  <a:cxn ang="0">
                    <a:pos x="70" y="34"/>
                  </a:cxn>
                  <a:cxn ang="0">
                    <a:pos x="64" y="29"/>
                  </a:cxn>
                  <a:cxn ang="0">
                    <a:pos x="56" y="25"/>
                  </a:cxn>
                  <a:cxn ang="0">
                    <a:pos x="50" y="20"/>
                  </a:cxn>
                  <a:cxn ang="0">
                    <a:pos x="46" y="16"/>
                  </a:cxn>
                  <a:cxn ang="0">
                    <a:pos x="37" y="13"/>
                  </a:cxn>
                  <a:cxn ang="0">
                    <a:pos x="31" y="9"/>
                  </a:cxn>
                  <a:cxn ang="0">
                    <a:pos x="25" y="4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107" h="91">
                    <a:moveTo>
                      <a:pt x="22" y="0"/>
                    </a:moveTo>
                    <a:lnTo>
                      <a:pt x="15" y="3"/>
                    </a:lnTo>
                    <a:lnTo>
                      <a:pt x="10" y="6"/>
                    </a:lnTo>
                    <a:lnTo>
                      <a:pt x="6" y="9"/>
                    </a:lnTo>
                    <a:lnTo>
                      <a:pt x="4" y="10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4" y="35"/>
                    </a:lnTo>
                    <a:lnTo>
                      <a:pt x="6" y="40"/>
                    </a:lnTo>
                    <a:lnTo>
                      <a:pt x="13" y="47"/>
                    </a:lnTo>
                    <a:lnTo>
                      <a:pt x="19" y="53"/>
                    </a:lnTo>
                    <a:lnTo>
                      <a:pt x="25" y="60"/>
                    </a:lnTo>
                    <a:lnTo>
                      <a:pt x="32" y="65"/>
                    </a:lnTo>
                    <a:lnTo>
                      <a:pt x="41" y="72"/>
                    </a:lnTo>
                    <a:lnTo>
                      <a:pt x="48" y="76"/>
                    </a:lnTo>
                    <a:lnTo>
                      <a:pt x="55" y="83"/>
                    </a:lnTo>
                    <a:lnTo>
                      <a:pt x="59" y="87"/>
                    </a:lnTo>
                    <a:lnTo>
                      <a:pt x="67" y="91"/>
                    </a:lnTo>
                    <a:lnTo>
                      <a:pt x="76" y="87"/>
                    </a:lnTo>
                    <a:lnTo>
                      <a:pt x="88" y="85"/>
                    </a:lnTo>
                    <a:lnTo>
                      <a:pt x="89" y="83"/>
                    </a:lnTo>
                    <a:lnTo>
                      <a:pt x="95" y="83"/>
                    </a:lnTo>
                    <a:lnTo>
                      <a:pt x="100" y="81"/>
                    </a:lnTo>
                    <a:lnTo>
                      <a:pt x="107" y="81"/>
                    </a:lnTo>
                    <a:lnTo>
                      <a:pt x="103" y="72"/>
                    </a:lnTo>
                    <a:lnTo>
                      <a:pt x="100" y="65"/>
                    </a:lnTo>
                    <a:lnTo>
                      <a:pt x="95" y="59"/>
                    </a:lnTo>
                    <a:lnTo>
                      <a:pt x="92" y="51"/>
                    </a:lnTo>
                    <a:lnTo>
                      <a:pt x="88" y="44"/>
                    </a:lnTo>
                    <a:lnTo>
                      <a:pt x="80" y="40"/>
                    </a:lnTo>
                    <a:lnTo>
                      <a:pt x="76" y="35"/>
                    </a:lnTo>
                    <a:lnTo>
                      <a:pt x="70" y="34"/>
                    </a:lnTo>
                    <a:lnTo>
                      <a:pt x="64" y="29"/>
                    </a:lnTo>
                    <a:lnTo>
                      <a:pt x="56" y="25"/>
                    </a:lnTo>
                    <a:lnTo>
                      <a:pt x="50" y="20"/>
                    </a:lnTo>
                    <a:lnTo>
                      <a:pt x="46" y="16"/>
                    </a:lnTo>
                    <a:lnTo>
                      <a:pt x="37" y="13"/>
                    </a:lnTo>
                    <a:lnTo>
                      <a:pt x="31" y="9"/>
                    </a:lnTo>
                    <a:lnTo>
                      <a:pt x="25" y="4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93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72"/>
              <p:cNvSpPr>
                <a:spLocks/>
              </p:cNvSpPr>
              <p:nvPr/>
            </p:nvSpPr>
            <p:spPr bwMode="auto">
              <a:xfrm>
                <a:off x="536576" y="2301875"/>
                <a:ext cx="69850" cy="57150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2" y="2"/>
                  </a:cxn>
                  <a:cxn ang="0">
                    <a:pos x="36" y="5"/>
                  </a:cxn>
                  <a:cxn ang="0">
                    <a:pos x="30" y="9"/>
                  </a:cxn>
                  <a:cxn ang="0">
                    <a:pos x="24" y="18"/>
                  </a:cxn>
                  <a:cxn ang="0">
                    <a:pos x="18" y="22"/>
                  </a:cxn>
                  <a:cxn ang="0">
                    <a:pos x="13" y="31"/>
                  </a:cxn>
                  <a:cxn ang="0">
                    <a:pos x="9" y="38"/>
                  </a:cxn>
                  <a:cxn ang="0">
                    <a:pos x="5" y="47"/>
                  </a:cxn>
                  <a:cxn ang="0">
                    <a:pos x="3" y="53"/>
                  </a:cxn>
                  <a:cxn ang="0">
                    <a:pos x="3" y="61"/>
                  </a:cxn>
                  <a:cxn ang="0">
                    <a:pos x="0" y="67"/>
                  </a:cxn>
                  <a:cxn ang="0">
                    <a:pos x="3" y="74"/>
                  </a:cxn>
                  <a:cxn ang="0">
                    <a:pos x="6" y="81"/>
                  </a:cxn>
                  <a:cxn ang="0">
                    <a:pos x="13" y="86"/>
                  </a:cxn>
                  <a:cxn ang="0">
                    <a:pos x="15" y="87"/>
                  </a:cxn>
                  <a:cxn ang="0">
                    <a:pos x="22" y="87"/>
                  </a:cxn>
                  <a:cxn ang="0">
                    <a:pos x="27" y="90"/>
                  </a:cxn>
                  <a:cxn ang="0">
                    <a:pos x="33" y="92"/>
                  </a:cxn>
                  <a:cxn ang="0">
                    <a:pos x="39" y="99"/>
                  </a:cxn>
                  <a:cxn ang="0">
                    <a:pos x="44" y="105"/>
                  </a:cxn>
                  <a:cxn ang="0">
                    <a:pos x="51" y="112"/>
                  </a:cxn>
                  <a:cxn ang="0">
                    <a:pos x="57" y="118"/>
                  </a:cxn>
                  <a:cxn ang="0">
                    <a:pos x="64" y="126"/>
                  </a:cxn>
                  <a:cxn ang="0">
                    <a:pos x="70" y="133"/>
                  </a:cxn>
                  <a:cxn ang="0">
                    <a:pos x="76" y="137"/>
                  </a:cxn>
                  <a:cxn ang="0">
                    <a:pos x="85" y="142"/>
                  </a:cxn>
                  <a:cxn ang="0">
                    <a:pos x="91" y="143"/>
                  </a:cxn>
                  <a:cxn ang="0">
                    <a:pos x="99" y="146"/>
                  </a:cxn>
                  <a:cxn ang="0">
                    <a:pos x="105" y="146"/>
                  </a:cxn>
                  <a:cxn ang="0">
                    <a:pos x="114" y="146"/>
                  </a:cxn>
                  <a:cxn ang="0">
                    <a:pos x="121" y="142"/>
                  </a:cxn>
                  <a:cxn ang="0">
                    <a:pos x="127" y="137"/>
                  </a:cxn>
                  <a:cxn ang="0">
                    <a:pos x="133" y="133"/>
                  </a:cxn>
                  <a:cxn ang="0">
                    <a:pos x="142" y="124"/>
                  </a:cxn>
                  <a:cxn ang="0">
                    <a:pos x="151" y="121"/>
                  </a:cxn>
                  <a:cxn ang="0">
                    <a:pos x="160" y="118"/>
                  </a:cxn>
                  <a:cxn ang="0">
                    <a:pos x="164" y="117"/>
                  </a:cxn>
                  <a:cxn ang="0">
                    <a:pos x="170" y="114"/>
                  </a:cxn>
                  <a:cxn ang="0">
                    <a:pos x="175" y="112"/>
                  </a:cxn>
                  <a:cxn ang="0">
                    <a:pos x="179" y="112"/>
                  </a:cxn>
                  <a:cxn ang="0">
                    <a:pos x="175" y="103"/>
                  </a:cxn>
                  <a:cxn ang="0">
                    <a:pos x="169" y="94"/>
                  </a:cxn>
                  <a:cxn ang="0">
                    <a:pos x="163" y="86"/>
                  </a:cxn>
                  <a:cxn ang="0">
                    <a:pos x="155" y="78"/>
                  </a:cxn>
                  <a:cxn ang="0">
                    <a:pos x="147" y="69"/>
                  </a:cxn>
                  <a:cxn ang="0">
                    <a:pos x="138" y="62"/>
                  </a:cxn>
                  <a:cxn ang="0">
                    <a:pos x="130" y="56"/>
                  </a:cxn>
                  <a:cxn ang="0">
                    <a:pos x="121" y="52"/>
                  </a:cxn>
                  <a:cxn ang="0">
                    <a:pos x="109" y="45"/>
                  </a:cxn>
                  <a:cxn ang="0">
                    <a:pos x="100" y="38"/>
                  </a:cxn>
                  <a:cxn ang="0">
                    <a:pos x="90" y="34"/>
                  </a:cxn>
                  <a:cxn ang="0">
                    <a:pos x="81" y="27"/>
                  </a:cxn>
                  <a:cxn ang="0">
                    <a:pos x="72" y="21"/>
                  </a:cxn>
                  <a:cxn ang="0">
                    <a:pos x="64" y="13"/>
                  </a:cxn>
                  <a:cxn ang="0">
                    <a:pos x="55" y="6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rect l="0" t="0" r="r" b="b"/>
                <a:pathLst>
                  <a:path w="179" h="146">
                    <a:moveTo>
                      <a:pt x="46" y="0"/>
                    </a:moveTo>
                    <a:lnTo>
                      <a:pt x="42" y="2"/>
                    </a:lnTo>
                    <a:lnTo>
                      <a:pt x="36" y="5"/>
                    </a:lnTo>
                    <a:lnTo>
                      <a:pt x="30" y="9"/>
                    </a:lnTo>
                    <a:lnTo>
                      <a:pt x="24" y="18"/>
                    </a:lnTo>
                    <a:lnTo>
                      <a:pt x="18" y="22"/>
                    </a:lnTo>
                    <a:lnTo>
                      <a:pt x="13" y="31"/>
                    </a:lnTo>
                    <a:lnTo>
                      <a:pt x="9" y="38"/>
                    </a:lnTo>
                    <a:lnTo>
                      <a:pt x="5" y="47"/>
                    </a:lnTo>
                    <a:lnTo>
                      <a:pt x="3" y="53"/>
                    </a:lnTo>
                    <a:lnTo>
                      <a:pt x="3" y="61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6" y="81"/>
                    </a:lnTo>
                    <a:lnTo>
                      <a:pt x="13" y="86"/>
                    </a:lnTo>
                    <a:lnTo>
                      <a:pt x="15" y="87"/>
                    </a:lnTo>
                    <a:lnTo>
                      <a:pt x="22" y="87"/>
                    </a:lnTo>
                    <a:lnTo>
                      <a:pt x="27" y="90"/>
                    </a:lnTo>
                    <a:lnTo>
                      <a:pt x="33" y="92"/>
                    </a:lnTo>
                    <a:lnTo>
                      <a:pt x="39" y="99"/>
                    </a:lnTo>
                    <a:lnTo>
                      <a:pt x="44" y="105"/>
                    </a:lnTo>
                    <a:lnTo>
                      <a:pt x="51" y="112"/>
                    </a:lnTo>
                    <a:lnTo>
                      <a:pt x="57" y="118"/>
                    </a:lnTo>
                    <a:lnTo>
                      <a:pt x="64" y="126"/>
                    </a:lnTo>
                    <a:lnTo>
                      <a:pt x="70" y="133"/>
                    </a:lnTo>
                    <a:lnTo>
                      <a:pt x="76" y="137"/>
                    </a:lnTo>
                    <a:lnTo>
                      <a:pt x="85" y="142"/>
                    </a:lnTo>
                    <a:lnTo>
                      <a:pt x="91" y="143"/>
                    </a:lnTo>
                    <a:lnTo>
                      <a:pt x="99" y="146"/>
                    </a:lnTo>
                    <a:lnTo>
                      <a:pt x="105" y="146"/>
                    </a:lnTo>
                    <a:lnTo>
                      <a:pt x="114" y="146"/>
                    </a:lnTo>
                    <a:lnTo>
                      <a:pt x="121" y="142"/>
                    </a:lnTo>
                    <a:lnTo>
                      <a:pt x="127" y="137"/>
                    </a:lnTo>
                    <a:lnTo>
                      <a:pt x="133" y="133"/>
                    </a:lnTo>
                    <a:lnTo>
                      <a:pt x="142" y="124"/>
                    </a:lnTo>
                    <a:lnTo>
                      <a:pt x="151" y="121"/>
                    </a:lnTo>
                    <a:lnTo>
                      <a:pt x="160" y="118"/>
                    </a:lnTo>
                    <a:lnTo>
                      <a:pt x="164" y="117"/>
                    </a:lnTo>
                    <a:lnTo>
                      <a:pt x="170" y="114"/>
                    </a:lnTo>
                    <a:lnTo>
                      <a:pt x="175" y="112"/>
                    </a:lnTo>
                    <a:lnTo>
                      <a:pt x="179" y="112"/>
                    </a:lnTo>
                    <a:lnTo>
                      <a:pt x="175" y="103"/>
                    </a:lnTo>
                    <a:lnTo>
                      <a:pt x="169" y="94"/>
                    </a:lnTo>
                    <a:lnTo>
                      <a:pt x="163" y="86"/>
                    </a:lnTo>
                    <a:lnTo>
                      <a:pt x="155" y="78"/>
                    </a:lnTo>
                    <a:lnTo>
                      <a:pt x="147" y="69"/>
                    </a:lnTo>
                    <a:lnTo>
                      <a:pt x="138" y="62"/>
                    </a:lnTo>
                    <a:lnTo>
                      <a:pt x="130" y="56"/>
                    </a:lnTo>
                    <a:lnTo>
                      <a:pt x="121" y="52"/>
                    </a:lnTo>
                    <a:lnTo>
                      <a:pt x="109" y="45"/>
                    </a:lnTo>
                    <a:lnTo>
                      <a:pt x="100" y="38"/>
                    </a:lnTo>
                    <a:lnTo>
                      <a:pt x="90" y="34"/>
                    </a:lnTo>
                    <a:lnTo>
                      <a:pt x="81" y="27"/>
                    </a:lnTo>
                    <a:lnTo>
                      <a:pt x="72" y="21"/>
                    </a:lnTo>
                    <a:lnTo>
                      <a:pt x="64" y="13"/>
                    </a:lnTo>
                    <a:lnTo>
                      <a:pt x="55" y="6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73"/>
              <p:cNvSpPr>
                <a:spLocks/>
              </p:cNvSpPr>
              <p:nvPr/>
            </p:nvSpPr>
            <p:spPr bwMode="auto">
              <a:xfrm>
                <a:off x="525463" y="2327275"/>
                <a:ext cx="46038" cy="80963"/>
              </a:xfrm>
              <a:custGeom>
                <a:avLst/>
                <a:gdLst/>
                <a:ahLst/>
                <a:cxnLst>
                  <a:cxn ang="0">
                    <a:pos x="30" y="3"/>
                  </a:cxn>
                  <a:cxn ang="0">
                    <a:pos x="20" y="12"/>
                  </a:cxn>
                  <a:cxn ang="0">
                    <a:pos x="11" y="21"/>
                  </a:cxn>
                  <a:cxn ang="0">
                    <a:pos x="6" y="32"/>
                  </a:cxn>
                  <a:cxn ang="0">
                    <a:pos x="2" y="43"/>
                  </a:cxn>
                  <a:cxn ang="0">
                    <a:pos x="0" y="56"/>
                  </a:cxn>
                  <a:cxn ang="0">
                    <a:pos x="0" y="71"/>
                  </a:cxn>
                  <a:cxn ang="0">
                    <a:pos x="2" y="84"/>
                  </a:cxn>
                  <a:cxn ang="0">
                    <a:pos x="2" y="97"/>
                  </a:cxn>
                  <a:cxn ang="0">
                    <a:pos x="6" y="111"/>
                  </a:cxn>
                  <a:cxn ang="0">
                    <a:pos x="11" y="124"/>
                  </a:cxn>
                  <a:cxn ang="0">
                    <a:pos x="15" y="137"/>
                  </a:cxn>
                  <a:cxn ang="0">
                    <a:pos x="20" y="151"/>
                  </a:cxn>
                  <a:cxn ang="0">
                    <a:pos x="27" y="165"/>
                  </a:cxn>
                  <a:cxn ang="0">
                    <a:pos x="30" y="178"/>
                  </a:cxn>
                  <a:cxn ang="0">
                    <a:pos x="35" y="189"/>
                  </a:cxn>
                  <a:cxn ang="0">
                    <a:pos x="46" y="198"/>
                  </a:cxn>
                  <a:cxn ang="0">
                    <a:pos x="63" y="202"/>
                  </a:cxn>
                  <a:cxn ang="0">
                    <a:pos x="76" y="202"/>
                  </a:cxn>
                  <a:cxn ang="0">
                    <a:pos x="90" y="193"/>
                  </a:cxn>
                  <a:cxn ang="0">
                    <a:pos x="99" y="180"/>
                  </a:cxn>
                  <a:cxn ang="0">
                    <a:pos x="105" y="168"/>
                  </a:cxn>
                  <a:cxn ang="0">
                    <a:pos x="109" y="155"/>
                  </a:cxn>
                  <a:cxn ang="0">
                    <a:pos x="112" y="142"/>
                  </a:cxn>
                  <a:cxn ang="0">
                    <a:pos x="112" y="127"/>
                  </a:cxn>
                  <a:cxn ang="0">
                    <a:pos x="109" y="111"/>
                  </a:cxn>
                  <a:cxn ang="0">
                    <a:pos x="108" y="95"/>
                  </a:cxn>
                  <a:cxn ang="0">
                    <a:pos x="100" y="80"/>
                  </a:cxn>
                  <a:cxn ang="0">
                    <a:pos x="94" y="64"/>
                  </a:cxn>
                  <a:cxn ang="0">
                    <a:pos x="85" y="50"/>
                  </a:cxn>
                  <a:cxn ang="0">
                    <a:pos x="76" y="37"/>
                  </a:cxn>
                  <a:cxn ang="0">
                    <a:pos x="66" y="25"/>
                  </a:cxn>
                  <a:cxn ang="0">
                    <a:pos x="54" y="15"/>
                  </a:cxn>
                  <a:cxn ang="0">
                    <a:pos x="44" y="3"/>
                  </a:cxn>
                  <a:cxn ang="0">
                    <a:pos x="37" y="0"/>
                  </a:cxn>
                </a:cxnLst>
                <a:rect l="0" t="0" r="r" b="b"/>
                <a:pathLst>
                  <a:path w="114" h="208">
                    <a:moveTo>
                      <a:pt x="37" y="0"/>
                    </a:moveTo>
                    <a:lnTo>
                      <a:pt x="30" y="3"/>
                    </a:lnTo>
                    <a:lnTo>
                      <a:pt x="27" y="7"/>
                    </a:lnTo>
                    <a:lnTo>
                      <a:pt x="20" y="12"/>
                    </a:lnTo>
                    <a:lnTo>
                      <a:pt x="15" y="16"/>
                    </a:lnTo>
                    <a:lnTo>
                      <a:pt x="11" y="21"/>
                    </a:lnTo>
                    <a:lnTo>
                      <a:pt x="9" y="25"/>
                    </a:lnTo>
                    <a:lnTo>
                      <a:pt x="6" y="32"/>
                    </a:lnTo>
                    <a:lnTo>
                      <a:pt x="5" y="39"/>
                    </a:lnTo>
                    <a:lnTo>
                      <a:pt x="2" y="43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2" y="84"/>
                    </a:lnTo>
                    <a:lnTo>
                      <a:pt x="2" y="90"/>
                    </a:lnTo>
                    <a:lnTo>
                      <a:pt x="2" y="97"/>
                    </a:lnTo>
                    <a:lnTo>
                      <a:pt x="5" y="105"/>
                    </a:lnTo>
                    <a:lnTo>
                      <a:pt x="6" y="111"/>
                    </a:lnTo>
                    <a:lnTo>
                      <a:pt x="9" y="118"/>
                    </a:lnTo>
                    <a:lnTo>
                      <a:pt x="11" y="124"/>
                    </a:lnTo>
                    <a:lnTo>
                      <a:pt x="14" y="133"/>
                    </a:lnTo>
                    <a:lnTo>
                      <a:pt x="15" y="137"/>
                    </a:lnTo>
                    <a:lnTo>
                      <a:pt x="20" y="146"/>
                    </a:lnTo>
                    <a:lnTo>
                      <a:pt x="20" y="151"/>
                    </a:lnTo>
                    <a:lnTo>
                      <a:pt x="24" y="158"/>
                    </a:lnTo>
                    <a:lnTo>
                      <a:pt x="27" y="165"/>
                    </a:lnTo>
                    <a:lnTo>
                      <a:pt x="29" y="171"/>
                    </a:lnTo>
                    <a:lnTo>
                      <a:pt x="30" y="178"/>
                    </a:lnTo>
                    <a:lnTo>
                      <a:pt x="33" y="185"/>
                    </a:lnTo>
                    <a:lnTo>
                      <a:pt x="35" y="189"/>
                    </a:lnTo>
                    <a:lnTo>
                      <a:pt x="37" y="196"/>
                    </a:lnTo>
                    <a:lnTo>
                      <a:pt x="46" y="198"/>
                    </a:lnTo>
                    <a:lnTo>
                      <a:pt x="54" y="201"/>
                    </a:lnTo>
                    <a:lnTo>
                      <a:pt x="63" y="202"/>
                    </a:lnTo>
                    <a:lnTo>
                      <a:pt x="70" y="208"/>
                    </a:lnTo>
                    <a:lnTo>
                      <a:pt x="76" y="202"/>
                    </a:lnTo>
                    <a:lnTo>
                      <a:pt x="84" y="198"/>
                    </a:lnTo>
                    <a:lnTo>
                      <a:pt x="90" y="193"/>
                    </a:lnTo>
                    <a:lnTo>
                      <a:pt x="94" y="187"/>
                    </a:lnTo>
                    <a:lnTo>
                      <a:pt x="99" y="180"/>
                    </a:lnTo>
                    <a:lnTo>
                      <a:pt x="103" y="176"/>
                    </a:lnTo>
                    <a:lnTo>
                      <a:pt x="105" y="168"/>
                    </a:lnTo>
                    <a:lnTo>
                      <a:pt x="108" y="162"/>
                    </a:lnTo>
                    <a:lnTo>
                      <a:pt x="109" y="155"/>
                    </a:lnTo>
                    <a:lnTo>
                      <a:pt x="112" y="149"/>
                    </a:lnTo>
                    <a:lnTo>
                      <a:pt x="112" y="142"/>
                    </a:lnTo>
                    <a:lnTo>
                      <a:pt x="114" y="133"/>
                    </a:lnTo>
                    <a:lnTo>
                      <a:pt x="112" y="127"/>
                    </a:lnTo>
                    <a:lnTo>
                      <a:pt x="112" y="118"/>
                    </a:lnTo>
                    <a:lnTo>
                      <a:pt x="109" y="111"/>
                    </a:lnTo>
                    <a:lnTo>
                      <a:pt x="109" y="105"/>
                    </a:lnTo>
                    <a:lnTo>
                      <a:pt x="108" y="95"/>
                    </a:lnTo>
                    <a:lnTo>
                      <a:pt x="103" y="88"/>
                    </a:lnTo>
                    <a:lnTo>
                      <a:pt x="100" y="80"/>
                    </a:lnTo>
                    <a:lnTo>
                      <a:pt x="99" y="72"/>
                    </a:lnTo>
                    <a:lnTo>
                      <a:pt x="94" y="64"/>
                    </a:lnTo>
                    <a:lnTo>
                      <a:pt x="90" y="56"/>
                    </a:lnTo>
                    <a:lnTo>
                      <a:pt x="85" y="50"/>
                    </a:lnTo>
                    <a:lnTo>
                      <a:pt x="81" y="46"/>
                    </a:lnTo>
                    <a:lnTo>
                      <a:pt x="76" y="37"/>
                    </a:lnTo>
                    <a:lnTo>
                      <a:pt x="70" y="32"/>
                    </a:lnTo>
                    <a:lnTo>
                      <a:pt x="66" y="25"/>
                    </a:lnTo>
                    <a:lnTo>
                      <a:pt x="61" y="19"/>
                    </a:lnTo>
                    <a:lnTo>
                      <a:pt x="54" y="15"/>
                    </a:lnTo>
                    <a:lnTo>
                      <a:pt x="48" y="9"/>
                    </a:lnTo>
                    <a:lnTo>
                      <a:pt x="44" y="3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74"/>
              <p:cNvSpPr>
                <a:spLocks/>
              </p:cNvSpPr>
              <p:nvPr/>
            </p:nvSpPr>
            <p:spPr bwMode="auto">
              <a:xfrm>
                <a:off x="646113" y="1936750"/>
                <a:ext cx="76200" cy="79375"/>
              </a:xfrm>
              <a:custGeom>
                <a:avLst/>
                <a:gdLst/>
                <a:ahLst/>
                <a:cxnLst>
                  <a:cxn ang="0">
                    <a:pos x="173" y="6"/>
                  </a:cxn>
                  <a:cxn ang="0">
                    <a:pos x="162" y="16"/>
                  </a:cxn>
                  <a:cxn ang="0">
                    <a:pos x="149" y="28"/>
                  </a:cxn>
                  <a:cxn ang="0">
                    <a:pos x="136" y="37"/>
                  </a:cxn>
                  <a:cxn ang="0">
                    <a:pos x="125" y="47"/>
                  </a:cxn>
                  <a:cxn ang="0">
                    <a:pos x="112" y="57"/>
                  </a:cxn>
                  <a:cxn ang="0">
                    <a:pos x="98" y="68"/>
                  </a:cxn>
                  <a:cxn ang="0">
                    <a:pos x="85" y="77"/>
                  </a:cxn>
                  <a:cxn ang="0">
                    <a:pos x="74" y="88"/>
                  </a:cxn>
                  <a:cxn ang="0">
                    <a:pos x="61" y="97"/>
                  </a:cxn>
                  <a:cxn ang="0">
                    <a:pos x="49" y="109"/>
                  </a:cxn>
                  <a:cxn ang="0">
                    <a:pos x="37" y="119"/>
                  </a:cxn>
                  <a:cxn ang="0">
                    <a:pos x="28" y="131"/>
                  </a:cxn>
                  <a:cxn ang="0">
                    <a:pos x="18" y="144"/>
                  </a:cxn>
                  <a:cxn ang="0">
                    <a:pos x="9" y="156"/>
                  </a:cxn>
                  <a:cxn ang="0">
                    <a:pos x="3" y="169"/>
                  </a:cxn>
                  <a:cxn ang="0">
                    <a:pos x="3" y="183"/>
                  </a:cxn>
                  <a:cxn ang="0">
                    <a:pos x="10" y="193"/>
                  </a:cxn>
                  <a:cxn ang="0">
                    <a:pos x="22" y="199"/>
                  </a:cxn>
                  <a:cxn ang="0">
                    <a:pos x="33" y="189"/>
                  </a:cxn>
                  <a:cxn ang="0">
                    <a:pos x="43" y="180"/>
                  </a:cxn>
                  <a:cxn ang="0">
                    <a:pos x="57" y="171"/>
                  </a:cxn>
                  <a:cxn ang="0">
                    <a:pos x="65" y="160"/>
                  </a:cxn>
                  <a:cxn ang="0">
                    <a:pos x="79" y="150"/>
                  </a:cxn>
                  <a:cxn ang="0">
                    <a:pos x="89" y="143"/>
                  </a:cxn>
                  <a:cxn ang="0">
                    <a:pos x="101" y="131"/>
                  </a:cxn>
                  <a:cxn ang="0">
                    <a:pos x="112" y="122"/>
                  </a:cxn>
                  <a:cxn ang="0">
                    <a:pos x="122" y="110"/>
                  </a:cxn>
                  <a:cxn ang="0">
                    <a:pos x="134" y="100"/>
                  </a:cxn>
                  <a:cxn ang="0">
                    <a:pos x="144" y="90"/>
                  </a:cxn>
                  <a:cxn ang="0">
                    <a:pos x="155" y="79"/>
                  </a:cxn>
                  <a:cxn ang="0">
                    <a:pos x="164" y="68"/>
                  </a:cxn>
                  <a:cxn ang="0">
                    <a:pos x="179" y="50"/>
                  </a:cxn>
                  <a:cxn ang="0">
                    <a:pos x="188" y="37"/>
                  </a:cxn>
                  <a:cxn ang="0">
                    <a:pos x="186" y="23"/>
                  </a:cxn>
                  <a:cxn ang="0">
                    <a:pos x="183" y="12"/>
                  </a:cxn>
                  <a:cxn ang="0">
                    <a:pos x="179" y="3"/>
                  </a:cxn>
                  <a:cxn ang="0">
                    <a:pos x="179" y="0"/>
                  </a:cxn>
                </a:cxnLst>
                <a:rect l="0" t="0" r="r" b="b"/>
                <a:pathLst>
                  <a:path w="191" h="203">
                    <a:moveTo>
                      <a:pt x="179" y="0"/>
                    </a:moveTo>
                    <a:lnTo>
                      <a:pt x="173" y="6"/>
                    </a:lnTo>
                    <a:lnTo>
                      <a:pt x="167" y="12"/>
                    </a:lnTo>
                    <a:lnTo>
                      <a:pt x="162" y="16"/>
                    </a:lnTo>
                    <a:lnTo>
                      <a:pt x="155" y="21"/>
                    </a:lnTo>
                    <a:lnTo>
                      <a:pt x="149" y="28"/>
                    </a:lnTo>
                    <a:lnTo>
                      <a:pt x="143" y="32"/>
                    </a:lnTo>
                    <a:lnTo>
                      <a:pt x="136" y="37"/>
                    </a:lnTo>
                    <a:lnTo>
                      <a:pt x="131" y="43"/>
                    </a:lnTo>
                    <a:lnTo>
                      <a:pt x="125" y="47"/>
                    </a:lnTo>
                    <a:lnTo>
                      <a:pt x="118" y="53"/>
                    </a:lnTo>
                    <a:lnTo>
                      <a:pt x="112" y="57"/>
                    </a:lnTo>
                    <a:lnTo>
                      <a:pt x="104" y="63"/>
                    </a:lnTo>
                    <a:lnTo>
                      <a:pt x="98" y="68"/>
                    </a:lnTo>
                    <a:lnTo>
                      <a:pt x="92" y="72"/>
                    </a:lnTo>
                    <a:lnTo>
                      <a:pt x="85" y="77"/>
                    </a:lnTo>
                    <a:lnTo>
                      <a:pt x="82" y="84"/>
                    </a:lnTo>
                    <a:lnTo>
                      <a:pt x="74" y="88"/>
                    </a:lnTo>
                    <a:lnTo>
                      <a:pt x="65" y="93"/>
                    </a:lnTo>
                    <a:lnTo>
                      <a:pt x="61" y="97"/>
                    </a:lnTo>
                    <a:lnTo>
                      <a:pt x="55" y="103"/>
                    </a:lnTo>
                    <a:lnTo>
                      <a:pt x="49" y="109"/>
                    </a:lnTo>
                    <a:lnTo>
                      <a:pt x="43" y="113"/>
                    </a:lnTo>
                    <a:lnTo>
                      <a:pt x="37" y="119"/>
                    </a:lnTo>
                    <a:lnTo>
                      <a:pt x="33" y="127"/>
                    </a:lnTo>
                    <a:lnTo>
                      <a:pt x="28" y="131"/>
                    </a:lnTo>
                    <a:lnTo>
                      <a:pt x="22" y="137"/>
                    </a:lnTo>
                    <a:lnTo>
                      <a:pt x="18" y="144"/>
                    </a:lnTo>
                    <a:lnTo>
                      <a:pt x="13" y="149"/>
                    </a:lnTo>
                    <a:lnTo>
                      <a:pt x="9" y="156"/>
                    </a:lnTo>
                    <a:lnTo>
                      <a:pt x="4" y="160"/>
                    </a:lnTo>
                    <a:lnTo>
                      <a:pt x="3" y="169"/>
                    </a:lnTo>
                    <a:lnTo>
                      <a:pt x="0" y="175"/>
                    </a:lnTo>
                    <a:lnTo>
                      <a:pt x="3" y="183"/>
                    </a:lnTo>
                    <a:lnTo>
                      <a:pt x="7" y="189"/>
                    </a:lnTo>
                    <a:lnTo>
                      <a:pt x="10" y="193"/>
                    </a:lnTo>
                    <a:lnTo>
                      <a:pt x="15" y="203"/>
                    </a:lnTo>
                    <a:lnTo>
                      <a:pt x="22" y="199"/>
                    </a:lnTo>
                    <a:lnTo>
                      <a:pt x="28" y="193"/>
                    </a:lnTo>
                    <a:lnTo>
                      <a:pt x="33" y="189"/>
                    </a:lnTo>
                    <a:lnTo>
                      <a:pt x="40" y="184"/>
                    </a:lnTo>
                    <a:lnTo>
                      <a:pt x="43" y="180"/>
                    </a:lnTo>
                    <a:lnTo>
                      <a:pt x="50" y="175"/>
                    </a:lnTo>
                    <a:lnTo>
                      <a:pt x="57" y="171"/>
                    </a:lnTo>
                    <a:lnTo>
                      <a:pt x="61" y="167"/>
                    </a:lnTo>
                    <a:lnTo>
                      <a:pt x="65" y="160"/>
                    </a:lnTo>
                    <a:lnTo>
                      <a:pt x="73" y="158"/>
                    </a:lnTo>
                    <a:lnTo>
                      <a:pt x="79" y="150"/>
                    </a:lnTo>
                    <a:lnTo>
                      <a:pt x="83" y="146"/>
                    </a:lnTo>
                    <a:lnTo>
                      <a:pt x="89" y="143"/>
                    </a:lnTo>
                    <a:lnTo>
                      <a:pt x="97" y="137"/>
                    </a:lnTo>
                    <a:lnTo>
                      <a:pt x="101" y="131"/>
                    </a:lnTo>
                    <a:lnTo>
                      <a:pt x="107" y="128"/>
                    </a:lnTo>
                    <a:lnTo>
                      <a:pt x="112" y="122"/>
                    </a:lnTo>
                    <a:lnTo>
                      <a:pt x="118" y="118"/>
                    </a:lnTo>
                    <a:lnTo>
                      <a:pt x="122" y="110"/>
                    </a:lnTo>
                    <a:lnTo>
                      <a:pt x="127" y="106"/>
                    </a:lnTo>
                    <a:lnTo>
                      <a:pt x="134" y="100"/>
                    </a:lnTo>
                    <a:lnTo>
                      <a:pt x="137" y="94"/>
                    </a:lnTo>
                    <a:lnTo>
                      <a:pt x="144" y="90"/>
                    </a:lnTo>
                    <a:lnTo>
                      <a:pt x="149" y="84"/>
                    </a:lnTo>
                    <a:lnTo>
                      <a:pt x="155" y="79"/>
                    </a:lnTo>
                    <a:lnTo>
                      <a:pt x="160" y="72"/>
                    </a:lnTo>
                    <a:lnTo>
                      <a:pt x="164" y="68"/>
                    </a:lnTo>
                    <a:lnTo>
                      <a:pt x="171" y="62"/>
                    </a:lnTo>
                    <a:lnTo>
                      <a:pt x="179" y="50"/>
                    </a:lnTo>
                    <a:lnTo>
                      <a:pt x="191" y="41"/>
                    </a:lnTo>
                    <a:lnTo>
                      <a:pt x="188" y="37"/>
                    </a:lnTo>
                    <a:lnTo>
                      <a:pt x="188" y="29"/>
                    </a:lnTo>
                    <a:lnTo>
                      <a:pt x="186" y="23"/>
                    </a:lnTo>
                    <a:lnTo>
                      <a:pt x="186" y="19"/>
                    </a:lnTo>
                    <a:lnTo>
                      <a:pt x="183" y="12"/>
                    </a:lnTo>
                    <a:lnTo>
                      <a:pt x="182" y="6"/>
                    </a:lnTo>
                    <a:lnTo>
                      <a:pt x="179" y="3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F7E39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75"/>
              <p:cNvSpPr>
                <a:spLocks/>
              </p:cNvSpPr>
              <p:nvPr/>
            </p:nvSpPr>
            <p:spPr bwMode="auto">
              <a:xfrm>
                <a:off x="985838" y="1624013"/>
                <a:ext cx="79375" cy="53975"/>
              </a:xfrm>
              <a:custGeom>
                <a:avLst/>
                <a:gdLst/>
                <a:ahLst/>
                <a:cxnLst>
                  <a:cxn ang="0">
                    <a:pos x="175" y="2"/>
                  </a:cxn>
                  <a:cxn ang="0">
                    <a:pos x="170" y="9"/>
                  </a:cxn>
                  <a:cxn ang="0">
                    <a:pos x="170" y="20"/>
                  </a:cxn>
                  <a:cxn ang="0">
                    <a:pos x="176" y="39"/>
                  </a:cxn>
                  <a:cxn ang="0">
                    <a:pos x="176" y="58"/>
                  </a:cxn>
                  <a:cxn ang="0">
                    <a:pos x="170" y="74"/>
                  </a:cxn>
                  <a:cxn ang="0">
                    <a:pos x="166" y="86"/>
                  </a:cxn>
                  <a:cxn ang="0">
                    <a:pos x="155" y="99"/>
                  </a:cxn>
                  <a:cxn ang="0">
                    <a:pos x="142" y="105"/>
                  </a:cxn>
                  <a:cxn ang="0">
                    <a:pos x="131" y="105"/>
                  </a:cxn>
                  <a:cxn ang="0">
                    <a:pos x="121" y="108"/>
                  </a:cxn>
                  <a:cxn ang="0">
                    <a:pos x="109" y="105"/>
                  </a:cxn>
                  <a:cxn ang="0">
                    <a:pos x="98" y="104"/>
                  </a:cxn>
                  <a:cxn ang="0">
                    <a:pos x="88" y="96"/>
                  </a:cxn>
                  <a:cxn ang="0">
                    <a:pos x="76" y="92"/>
                  </a:cxn>
                  <a:cxn ang="0">
                    <a:pos x="66" y="86"/>
                  </a:cxn>
                  <a:cxn ang="0">
                    <a:pos x="49" y="73"/>
                  </a:cxn>
                  <a:cxn ang="0">
                    <a:pos x="37" y="52"/>
                  </a:cxn>
                  <a:cxn ang="0">
                    <a:pos x="28" y="36"/>
                  </a:cxn>
                  <a:cxn ang="0">
                    <a:pos x="13" y="18"/>
                  </a:cxn>
                  <a:cxn ang="0">
                    <a:pos x="4" y="20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8"/>
                  </a:cxn>
                  <a:cxn ang="0">
                    <a:pos x="21" y="73"/>
                  </a:cxn>
                  <a:cxn ang="0">
                    <a:pos x="30" y="80"/>
                  </a:cxn>
                  <a:cxn ang="0">
                    <a:pos x="42" y="92"/>
                  </a:cxn>
                  <a:cxn ang="0">
                    <a:pos x="49" y="101"/>
                  </a:cxn>
                  <a:cxn ang="0">
                    <a:pos x="63" y="110"/>
                  </a:cxn>
                  <a:cxn ang="0">
                    <a:pos x="74" y="117"/>
                  </a:cxn>
                  <a:cxn ang="0">
                    <a:pos x="88" y="123"/>
                  </a:cxn>
                  <a:cxn ang="0">
                    <a:pos x="98" y="129"/>
                  </a:cxn>
                  <a:cxn ang="0">
                    <a:pos x="112" y="130"/>
                  </a:cxn>
                  <a:cxn ang="0">
                    <a:pos x="124" y="130"/>
                  </a:cxn>
                  <a:cxn ang="0">
                    <a:pos x="137" y="130"/>
                  </a:cxn>
                  <a:cxn ang="0">
                    <a:pos x="149" y="129"/>
                  </a:cxn>
                  <a:cxn ang="0">
                    <a:pos x="161" y="123"/>
                  </a:cxn>
                  <a:cxn ang="0">
                    <a:pos x="175" y="113"/>
                  </a:cxn>
                  <a:cxn ang="0">
                    <a:pos x="183" y="99"/>
                  </a:cxn>
                  <a:cxn ang="0">
                    <a:pos x="190" y="83"/>
                  </a:cxn>
                  <a:cxn ang="0">
                    <a:pos x="194" y="67"/>
                  </a:cxn>
                  <a:cxn ang="0">
                    <a:pos x="199" y="52"/>
                  </a:cxn>
                  <a:cxn ang="0">
                    <a:pos x="197" y="36"/>
                  </a:cxn>
                  <a:cxn ang="0">
                    <a:pos x="192" y="20"/>
                  </a:cxn>
                  <a:cxn ang="0">
                    <a:pos x="185" y="5"/>
                  </a:cxn>
                  <a:cxn ang="0">
                    <a:pos x="182" y="0"/>
                  </a:cxn>
                </a:cxnLst>
                <a:rect l="0" t="0" r="r" b="b"/>
                <a:pathLst>
                  <a:path w="199" h="132">
                    <a:moveTo>
                      <a:pt x="182" y="0"/>
                    </a:moveTo>
                    <a:lnTo>
                      <a:pt x="175" y="2"/>
                    </a:lnTo>
                    <a:lnTo>
                      <a:pt x="173" y="5"/>
                    </a:lnTo>
                    <a:lnTo>
                      <a:pt x="170" y="9"/>
                    </a:lnTo>
                    <a:lnTo>
                      <a:pt x="170" y="11"/>
                    </a:lnTo>
                    <a:lnTo>
                      <a:pt x="170" y="20"/>
                    </a:lnTo>
                    <a:lnTo>
                      <a:pt x="175" y="29"/>
                    </a:lnTo>
                    <a:lnTo>
                      <a:pt x="176" y="39"/>
                    </a:lnTo>
                    <a:lnTo>
                      <a:pt x="179" y="49"/>
                    </a:lnTo>
                    <a:lnTo>
                      <a:pt x="176" y="58"/>
                    </a:lnTo>
                    <a:lnTo>
                      <a:pt x="173" y="70"/>
                    </a:lnTo>
                    <a:lnTo>
                      <a:pt x="170" y="74"/>
                    </a:lnTo>
                    <a:lnTo>
                      <a:pt x="168" y="80"/>
                    </a:lnTo>
                    <a:lnTo>
                      <a:pt x="166" y="86"/>
                    </a:lnTo>
                    <a:lnTo>
                      <a:pt x="161" y="89"/>
                    </a:lnTo>
                    <a:lnTo>
                      <a:pt x="155" y="99"/>
                    </a:lnTo>
                    <a:lnTo>
                      <a:pt x="149" y="104"/>
                    </a:lnTo>
                    <a:lnTo>
                      <a:pt x="142" y="105"/>
                    </a:lnTo>
                    <a:lnTo>
                      <a:pt x="137" y="105"/>
                    </a:lnTo>
                    <a:lnTo>
                      <a:pt x="131" y="105"/>
                    </a:lnTo>
                    <a:lnTo>
                      <a:pt x="127" y="108"/>
                    </a:lnTo>
                    <a:lnTo>
                      <a:pt x="121" y="108"/>
                    </a:lnTo>
                    <a:lnTo>
                      <a:pt x="115" y="108"/>
                    </a:lnTo>
                    <a:lnTo>
                      <a:pt x="109" y="105"/>
                    </a:lnTo>
                    <a:lnTo>
                      <a:pt x="105" y="105"/>
                    </a:lnTo>
                    <a:lnTo>
                      <a:pt x="98" y="104"/>
                    </a:lnTo>
                    <a:lnTo>
                      <a:pt x="94" y="101"/>
                    </a:lnTo>
                    <a:lnTo>
                      <a:pt x="88" y="96"/>
                    </a:lnTo>
                    <a:lnTo>
                      <a:pt x="81" y="96"/>
                    </a:lnTo>
                    <a:lnTo>
                      <a:pt x="76" y="92"/>
                    </a:lnTo>
                    <a:lnTo>
                      <a:pt x="70" y="88"/>
                    </a:lnTo>
                    <a:lnTo>
                      <a:pt x="66" y="86"/>
                    </a:lnTo>
                    <a:lnTo>
                      <a:pt x="61" y="80"/>
                    </a:lnTo>
                    <a:lnTo>
                      <a:pt x="49" y="73"/>
                    </a:lnTo>
                    <a:lnTo>
                      <a:pt x="43" y="63"/>
                    </a:lnTo>
                    <a:lnTo>
                      <a:pt x="37" y="52"/>
                    </a:lnTo>
                    <a:lnTo>
                      <a:pt x="34" y="43"/>
                    </a:lnTo>
                    <a:lnTo>
                      <a:pt x="28" y="36"/>
                    </a:lnTo>
                    <a:lnTo>
                      <a:pt x="21" y="27"/>
                    </a:lnTo>
                    <a:lnTo>
                      <a:pt x="13" y="18"/>
                    </a:lnTo>
                    <a:lnTo>
                      <a:pt x="9" y="15"/>
                    </a:lnTo>
                    <a:lnTo>
                      <a:pt x="4" y="20"/>
                    </a:lnTo>
                    <a:lnTo>
                      <a:pt x="0" y="29"/>
                    </a:lnTo>
                    <a:lnTo>
                      <a:pt x="2" y="36"/>
                    </a:lnTo>
                    <a:lnTo>
                      <a:pt x="4" y="43"/>
                    </a:lnTo>
                    <a:lnTo>
                      <a:pt x="6" y="48"/>
                    </a:lnTo>
                    <a:lnTo>
                      <a:pt x="10" y="54"/>
                    </a:lnTo>
                    <a:lnTo>
                      <a:pt x="13" y="58"/>
                    </a:lnTo>
                    <a:lnTo>
                      <a:pt x="18" y="65"/>
                    </a:lnTo>
                    <a:lnTo>
                      <a:pt x="21" y="73"/>
                    </a:lnTo>
                    <a:lnTo>
                      <a:pt x="28" y="76"/>
                    </a:lnTo>
                    <a:lnTo>
                      <a:pt x="30" y="80"/>
                    </a:lnTo>
                    <a:lnTo>
                      <a:pt x="34" y="88"/>
                    </a:lnTo>
                    <a:lnTo>
                      <a:pt x="42" y="92"/>
                    </a:lnTo>
                    <a:lnTo>
                      <a:pt x="46" y="96"/>
                    </a:lnTo>
                    <a:lnTo>
                      <a:pt x="49" y="101"/>
                    </a:lnTo>
                    <a:lnTo>
                      <a:pt x="57" y="105"/>
                    </a:lnTo>
                    <a:lnTo>
                      <a:pt x="63" y="110"/>
                    </a:lnTo>
                    <a:lnTo>
                      <a:pt x="70" y="114"/>
                    </a:lnTo>
                    <a:lnTo>
                      <a:pt x="74" y="117"/>
                    </a:lnTo>
                    <a:lnTo>
                      <a:pt x="81" y="119"/>
                    </a:lnTo>
                    <a:lnTo>
                      <a:pt x="88" y="123"/>
                    </a:lnTo>
                    <a:lnTo>
                      <a:pt x="91" y="126"/>
                    </a:lnTo>
                    <a:lnTo>
                      <a:pt x="98" y="129"/>
                    </a:lnTo>
                    <a:lnTo>
                      <a:pt x="105" y="129"/>
                    </a:lnTo>
                    <a:lnTo>
                      <a:pt x="112" y="130"/>
                    </a:lnTo>
                    <a:lnTo>
                      <a:pt x="118" y="132"/>
                    </a:lnTo>
                    <a:lnTo>
                      <a:pt x="124" y="130"/>
                    </a:lnTo>
                    <a:lnTo>
                      <a:pt x="131" y="130"/>
                    </a:lnTo>
                    <a:lnTo>
                      <a:pt x="137" y="130"/>
                    </a:lnTo>
                    <a:lnTo>
                      <a:pt x="145" y="130"/>
                    </a:lnTo>
                    <a:lnTo>
                      <a:pt x="149" y="129"/>
                    </a:lnTo>
                    <a:lnTo>
                      <a:pt x="157" y="126"/>
                    </a:lnTo>
                    <a:lnTo>
                      <a:pt x="161" y="123"/>
                    </a:lnTo>
                    <a:lnTo>
                      <a:pt x="170" y="121"/>
                    </a:lnTo>
                    <a:lnTo>
                      <a:pt x="175" y="113"/>
                    </a:lnTo>
                    <a:lnTo>
                      <a:pt x="179" y="105"/>
                    </a:lnTo>
                    <a:lnTo>
                      <a:pt x="183" y="99"/>
                    </a:lnTo>
                    <a:lnTo>
                      <a:pt x="188" y="92"/>
                    </a:lnTo>
                    <a:lnTo>
                      <a:pt x="190" y="83"/>
                    </a:lnTo>
                    <a:lnTo>
                      <a:pt x="192" y="76"/>
                    </a:lnTo>
                    <a:lnTo>
                      <a:pt x="194" y="67"/>
                    </a:lnTo>
                    <a:lnTo>
                      <a:pt x="199" y="61"/>
                    </a:lnTo>
                    <a:lnTo>
                      <a:pt x="199" y="52"/>
                    </a:lnTo>
                    <a:lnTo>
                      <a:pt x="199" y="45"/>
                    </a:lnTo>
                    <a:lnTo>
                      <a:pt x="197" y="36"/>
                    </a:lnTo>
                    <a:lnTo>
                      <a:pt x="197" y="29"/>
                    </a:lnTo>
                    <a:lnTo>
                      <a:pt x="192" y="20"/>
                    </a:lnTo>
                    <a:lnTo>
                      <a:pt x="190" y="14"/>
                    </a:lnTo>
                    <a:lnTo>
                      <a:pt x="185" y="5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453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76"/>
              <p:cNvSpPr>
                <a:spLocks/>
              </p:cNvSpPr>
              <p:nvPr/>
            </p:nvSpPr>
            <p:spPr bwMode="auto">
              <a:xfrm>
                <a:off x="982663" y="1600200"/>
                <a:ext cx="42863" cy="44450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9" y="0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5" y="3"/>
                  </a:cxn>
                  <a:cxn ang="0">
                    <a:pos x="46" y="5"/>
                  </a:cxn>
                  <a:cxn ang="0">
                    <a:pos x="39" y="9"/>
                  </a:cxn>
                  <a:cxn ang="0">
                    <a:pos x="30" y="14"/>
                  </a:cxn>
                  <a:cxn ang="0">
                    <a:pos x="25" y="18"/>
                  </a:cxn>
                  <a:cxn ang="0">
                    <a:pos x="16" y="25"/>
                  </a:cxn>
                  <a:cxn ang="0">
                    <a:pos x="12" y="34"/>
                  </a:cxn>
                  <a:cxn ang="0">
                    <a:pos x="7" y="40"/>
                  </a:cxn>
                  <a:cxn ang="0">
                    <a:pos x="3" y="49"/>
                  </a:cxn>
                  <a:cxn ang="0">
                    <a:pos x="0" y="59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0" y="86"/>
                  </a:cxn>
                  <a:cxn ang="0">
                    <a:pos x="3" y="96"/>
                  </a:cxn>
                  <a:cxn ang="0">
                    <a:pos x="7" y="106"/>
                  </a:cxn>
                  <a:cxn ang="0">
                    <a:pos x="14" y="108"/>
                  </a:cxn>
                  <a:cxn ang="0">
                    <a:pos x="21" y="112"/>
                  </a:cxn>
                  <a:cxn ang="0">
                    <a:pos x="22" y="108"/>
                  </a:cxn>
                  <a:cxn ang="0">
                    <a:pos x="25" y="102"/>
                  </a:cxn>
                  <a:cxn ang="0">
                    <a:pos x="25" y="96"/>
                  </a:cxn>
                  <a:cxn ang="0">
                    <a:pos x="25" y="90"/>
                  </a:cxn>
                  <a:cxn ang="0">
                    <a:pos x="25" y="83"/>
                  </a:cxn>
                  <a:cxn ang="0">
                    <a:pos x="25" y="78"/>
                  </a:cxn>
                  <a:cxn ang="0">
                    <a:pos x="25" y="72"/>
                  </a:cxn>
                  <a:cxn ang="0">
                    <a:pos x="25" y="6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25" y="49"/>
                  </a:cxn>
                  <a:cxn ang="0">
                    <a:pos x="27" y="46"/>
                  </a:cxn>
                  <a:cxn ang="0">
                    <a:pos x="30" y="40"/>
                  </a:cxn>
                  <a:cxn ang="0">
                    <a:pos x="33" y="36"/>
                  </a:cxn>
                  <a:cxn ang="0">
                    <a:pos x="39" y="34"/>
                  </a:cxn>
                  <a:cxn ang="0">
                    <a:pos x="45" y="31"/>
                  </a:cxn>
                  <a:cxn ang="0">
                    <a:pos x="54" y="27"/>
                  </a:cxn>
                  <a:cxn ang="0">
                    <a:pos x="61" y="25"/>
                  </a:cxn>
                  <a:cxn ang="0">
                    <a:pos x="69" y="25"/>
                  </a:cxn>
                  <a:cxn ang="0">
                    <a:pos x="78" y="27"/>
                  </a:cxn>
                  <a:cxn ang="0">
                    <a:pos x="86" y="27"/>
                  </a:cxn>
                  <a:cxn ang="0">
                    <a:pos x="93" y="30"/>
                  </a:cxn>
                  <a:cxn ang="0">
                    <a:pos x="101" y="27"/>
                  </a:cxn>
                  <a:cxn ang="0">
                    <a:pos x="110" y="27"/>
                  </a:cxn>
                  <a:cxn ang="0">
                    <a:pos x="106" y="18"/>
                  </a:cxn>
                  <a:cxn ang="0">
                    <a:pos x="100" y="12"/>
                  </a:cxn>
                  <a:cxn ang="0">
                    <a:pos x="93" y="6"/>
                  </a:cxn>
                  <a:cxn ang="0">
                    <a:pos x="86" y="5"/>
                  </a:cxn>
                  <a:cxn ang="0">
                    <a:pos x="79" y="3"/>
                  </a:cxn>
                  <a:cxn ang="0">
                    <a:pos x="75" y="3"/>
                  </a:cxn>
                  <a:cxn ang="0">
                    <a:pos x="75" y="3"/>
                  </a:cxn>
                </a:cxnLst>
                <a:rect l="0" t="0" r="r" b="b"/>
                <a:pathLst>
                  <a:path w="110" h="112">
                    <a:moveTo>
                      <a:pt x="75" y="3"/>
                    </a:moveTo>
                    <a:lnTo>
                      <a:pt x="69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5" y="3"/>
                    </a:lnTo>
                    <a:lnTo>
                      <a:pt x="46" y="5"/>
                    </a:lnTo>
                    <a:lnTo>
                      <a:pt x="39" y="9"/>
                    </a:lnTo>
                    <a:lnTo>
                      <a:pt x="30" y="14"/>
                    </a:lnTo>
                    <a:lnTo>
                      <a:pt x="25" y="18"/>
                    </a:lnTo>
                    <a:lnTo>
                      <a:pt x="16" y="25"/>
                    </a:lnTo>
                    <a:lnTo>
                      <a:pt x="12" y="34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9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0" y="86"/>
                    </a:lnTo>
                    <a:lnTo>
                      <a:pt x="3" y="96"/>
                    </a:lnTo>
                    <a:lnTo>
                      <a:pt x="7" y="106"/>
                    </a:lnTo>
                    <a:lnTo>
                      <a:pt x="14" y="108"/>
                    </a:lnTo>
                    <a:lnTo>
                      <a:pt x="21" y="112"/>
                    </a:lnTo>
                    <a:lnTo>
                      <a:pt x="22" y="108"/>
                    </a:lnTo>
                    <a:lnTo>
                      <a:pt x="25" y="102"/>
                    </a:lnTo>
                    <a:lnTo>
                      <a:pt x="25" y="96"/>
                    </a:lnTo>
                    <a:lnTo>
                      <a:pt x="25" y="90"/>
                    </a:lnTo>
                    <a:lnTo>
                      <a:pt x="25" y="83"/>
                    </a:lnTo>
                    <a:lnTo>
                      <a:pt x="25" y="78"/>
                    </a:lnTo>
                    <a:lnTo>
                      <a:pt x="25" y="72"/>
                    </a:lnTo>
                    <a:lnTo>
                      <a:pt x="25" y="68"/>
                    </a:lnTo>
                    <a:lnTo>
                      <a:pt x="22" y="61"/>
                    </a:lnTo>
                    <a:lnTo>
                      <a:pt x="25" y="56"/>
                    </a:lnTo>
                    <a:lnTo>
                      <a:pt x="25" y="49"/>
                    </a:lnTo>
                    <a:lnTo>
                      <a:pt x="27" y="46"/>
                    </a:lnTo>
                    <a:lnTo>
                      <a:pt x="30" y="40"/>
                    </a:lnTo>
                    <a:lnTo>
                      <a:pt x="33" y="36"/>
                    </a:lnTo>
                    <a:lnTo>
                      <a:pt x="39" y="34"/>
                    </a:lnTo>
                    <a:lnTo>
                      <a:pt x="45" y="31"/>
                    </a:lnTo>
                    <a:lnTo>
                      <a:pt x="54" y="27"/>
                    </a:lnTo>
                    <a:lnTo>
                      <a:pt x="61" y="25"/>
                    </a:lnTo>
                    <a:lnTo>
                      <a:pt x="69" y="25"/>
                    </a:lnTo>
                    <a:lnTo>
                      <a:pt x="78" y="27"/>
                    </a:lnTo>
                    <a:lnTo>
                      <a:pt x="86" y="27"/>
                    </a:lnTo>
                    <a:lnTo>
                      <a:pt x="93" y="30"/>
                    </a:lnTo>
                    <a:lnTo>
                      <a:pt x="101" y="27"/>
                    </a:lnTo>
                    <a:lnTo>
                      <a:pt x="110" y="27"/>
                    </a:lnTo>
                    <a:lnTo>
                      <a:pt x="106" y="18"/>
                    </a:lnTo>
                    <a:lnTo>
                      <a:pt x="100" y="12"/>
                    </a:lnTo>
                    <a:lnTo>
                      <a:pt x="93" y="6"/>
                    </a:lnTo>
                    <a:lnTo>
                      <a:pt x="86" y="5"/>
                    </a:lnTo>
                    <a:lnTo>
                      <a:pt x="79" y="3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77"/>
              <p:cNvSpPr>
                <a:spLocks/>
              </p:cNvSpPr>
              <p:nvPr/>
            </p:nvSpPr>
            <p:spPr bwMode="auto">
              <a:xfrm>
                <a:off x="979488" y="1639888"/>
                <a:ext cx="42863" cy="7778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8"/>
                  </a:cxn>
                  <a:cxn ang="0">
                    <a:pos x="9" y="18"/>
                  </a:cxn>
                  <a:cxn ang="0">
                    <a:pos x="5" y="36"/>
                  </a:cxn>
                  <a:cxn ang="0">
                    <a:pos x="15" y="49"/>
                  </a:cxn>
                  <a:cxn ang="0">
                    <a:pos x="27" y="56"/>
                  </a:cxn>
                  <a:cxn ang="0">
                    <a:pos x="37" y="64"/>
                  </a:cxn>
                  <a:cxn ang="0">
                    <a:pos x="46" y="73"/>
                  </a:cxn>
                  <a:cxn ang="0">
                    <a:pos x="57" y="83"/>
                  </a:cxn>
                  <a:cxn ang="0">
                    <a:pos x="61" y="95"/>
                  </a:cxn>
                  <a:cxn ang="0">
                    <a:pos x="66" y="111"/>
                  </a:cxn>
                  <a:cxn ang="0">
                    <a:pos x="75" y="129"/>
                  </a:cxn>
                  <a:cxn ang="0">
                    <a:pos x="79" y="146"/>
                  </a:cxn>
                  <a:cxn ang="0">
                    <a:pos x="75" y="155"/>
                  </a:cxn>
                  <a:cxn ang="0">
                    <a:pos x="66" y="164"/>
                  </a:cxn>
                  <a:cxn ang="0">
                    <a:pos x="51" y="169"/>
                  </a:cxn>
                  <a:cxn ang="0">
                    <a:pos x="39" y="180"/>
                  </a:cxn>
                  <a:cxn ang="0">
                    <a:pos x="39" y="193"/>
                  </a:cxn>
                  <a:cxn ang="0">
                    <a:pos x="52" y="193"/>
                  </a:cxn>
                  <a:cxn ang="0">
                    <a:pos x="67" y="186"/>
                  </a:cxn>
                  <a:cxn ang="0">
                    <a:pos x="84" y="180"/>
                  </a:cxn>
                  <a:cxn ang="0">
                    <a:pos x="97" y="169"/>
                  </a:cxn>
                  <a:cxn ang="0">
                    <a:pos x="106" y="155"/>
                  </a:cxn>
                  <a:cxn ang="0">
                    <a:pos x="109" y="142"/>
                  </a:cxn>
                  <a:cxn ang="0">
                    <a:pos x="106" y="126"/>
                  </a:cxn>
                  <a:cxn ang="0">
                    <a:pos x="97" y="111"/>
                  </a:cxn>
                  <a:cxn ang="0">
                    <a:pos x="97" y="96"/>
                  </a:cxn>
                  <a:cxn ang="0">
                    <a:pos x="103" y="83"/>
                  </a:cxn>
                  <a:cxn ang="0">
                    <a:pos x="103" y="70"/>
                  </a:cxn>
                  <a:cxn ang="0">
                    <a:pos x="90" y="56"/>
                  </a:cxn>
                  <a:cxn ang="0">
                    <a:pos x="75" y="39"/>
                  </a:cxn>
                  <a:cxn ang="0">
                    <a:pos x="61" y="23"/>
                  </a:cxn>
                  <a:cxn ang="0">
                    <a:pos x="46" y="8"/>
                  </a:cxn>
                  <a:cxn ang="0">
                    <a:pos x="39" y="0"/>
                  </a:cxn>
                </a:cxnLst>
                <a:rect l="0" t="0" r="r" b="b"/>
                <a:pathLst>
                  <a:path w="109" h="193">
                    <a:moveTo>
                      <a:pt x="39" y="0"/>
                    </a:moveTo>
                    <a:lnTo>
                      <a:pt x="36" y="0"/>
                    </a:lnTo>
                    <a:lnTo>
                      <a:pt x="28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12" y="46"/>
                    </a:lnTo>
                    <a:lnTo>
                      <a:pt x="15" y="49"/>
                    </a:lnTo>
                    <a:lnTo>
                      <a:pt x="22" y="55"/>
                    </a:lnTo>
                    <a:lnTo>
                      <a:pt x="27" y="56"/>
                    </a:lnTo>
                    <a:lnTo>
                      <a:pt x="33" y="61"/>
                    </a:lnTo>
                    <a:lnTo>
                      <a:pt x="37" y="64"/>
                    </a:lnTo>
                    <a:lnTo>
                      <a:pt x="42" y="70"/>
                    </a:lnTo>
                    <a:lnTo>
                      <a:pt x="46" y="73"/>
                    </a:lnTo>
                    <a:lnTo>
                      <a:pt x="52" y="79"/>
                    </a:lnTo>
                    <a:lnTo>
                      <a:pt x="57" y="83"/>
                    </a:lnTo>
                    <a:lnTo>
                      <a:pt x="61" y="90"/>
                    </a:lnTo>
                    <a:lnTo>
                      <a:pt x="61" y="95"/>
                    </a:lnTo>
                    <a:lnTo>
                      <a:pt x="66" y="104"/>
                    </a:lnTo>
                    <a:lnTo>
                      <a:pt x="66" y="111"/>
                    </a:lnTo>
                    <a:lnTo>
                      <a:pt x="70" y="120"/>
                    </a:lnTo>
                    <a:lnTo>
                      <a:pt x="75" y="129"/>
                    </a:lnTo>
                    <a:lnTo>
                      <a:pt x="79" y="137"/>
                    </a:lnTo>
                    <a:lnTo>
                      <a:pt x="79" y="146"/>
                    </a:lnTo>
                    <a:lnTo>
                      <a:pt x="76" y="152"/>
                    </a:lnTo>
                    <a:lnTo>
                      <a:pt x="75" y="155"/>
                    </a:lnTo>
                    <a:lnTo>
                      <a:pt x="73" y="160"/>
                    </a:lnTo>
                    <a:lnTo>
                      <a:pt x="66" y="164"/>
                    </a:lnTo>
                    <a:lnTo>
                      <a:pt x="61" y="167"/>
                    </a:lnTo>
                    <a:lnTo>
                      <a:pt x="51" y="169"/>
                    </a:lnTo>
                    <a:lnTo>
                      <a:pt x="42" y="173"/>
                    </a:lnTo>
                    <a:lnTo>
                      <a:pt x="39" y="180"/>
                    </a:lnTo>
                    <a:lnTo>
                      <a:pt x="33" y="192"/>
                    </a:lnTo>
                    <a:lnTo>
                      <a:pt x="39" y="193"/>
                    </a:lnTo>
                    <a:lnTo>
                      <a:pt x="46" y="193"/>
                    </a:lnTo>
                    <a:lnTo>
                      <a:pt x="52" y="193"/>
                    </a:lnTo>
                    <a:lnTo>
                      <a:pt x="61" y="192"/>
                    </a:lnTo>
                    <a:lnTo>
                      <a:pt x="67" y="186"/>
                    </a:lnTo>
                    <a:lnTo>
                      <a:pt x="76" y="185"/>
                    </a:lnTo>
                    <a:lnTo>
                      <a:pt x="84" y="180"/>
                    </a:lnTo>
                    <a:lnTo>
                      <a:pt x="92" y="176"/>
                    </a:lnTo>
                    <a:lnTo>
                      <a:pt x="97" y="169"/>
                    </a:lnTo>
                    <a:lnTo>
                      <a:pt x="100" y="164"/>
                    </a:lnTo>
                    <a:lnTo>
                      <a:pt x="106" y="155"/>
                    </a:lnTo>
                    <a:lnTo>
                      <a:pt x="107" y="149"/>
                    </a:lnTo>
                    <a:lnTo>
                      <a:pt x="109" y="142"/>
                    </a:lnTo>
                    <a:lnTo>
                      <a:pt x="109" y="133"/>
                    </a:lnTo>
                    <a:lnTo>
                      <a:pt x="106" y="126"/>
                    </a:lnTo>
                    <a:lnTo>
                      <a:pt x="103" y="120"/>
                    </a:lnTo>
                    <a:lnTo>
                      <a:pt x="97" y="111"/>
                    </a:lnTo>
                    <a:lnTo>
                      <a:pt x="94" y="104"/>
                    </a:lnTo>
                    <a:lnTo>
                      <a:pt x="97" y="96"/>
                    </a:lnTo>
                    <a:lnTo>
                      <a:pt x="100" y="90"/>
                    </a:lnTo>
                    <a:lnTo>
                      <a:pt x="103" y="83"/>
                    </a:lnTo>
                    <a:lnTo>
                      <a:pt x="106" y="77"/>
                    </a:lnTo>
                    <a:lnTo>
                      <a:pt x="103" y="70"/>
                    </a:lnTo>
                    <a:lnTo>
                      <a:pt x="97" y="64"/>
                    </a:lnTo>
                    <a:lnTo>
                      <a:pt x="90" y="56"/>
                    </a:lnTo>
                    <a:lnTo>
                      <a:pt x="84" y="48"/>
                    </a:lnTo>
                    <a:lnTo>
                      <a:pt x="75" y="39"/>
                    </a:lnTo>
                    <a:lnTo>
                      <a:pt x="67" y="33"/>
                    </a:lnTo>
                    <a:lnTo>
                      <a:pt x="61" y="23"/>
                    </a:lnTo>
                    <a:lnTo>
                      <a:pt x="55" y="14"/>
                    </a:lnTo>
                    <a:lnTo>
                      <a:pt x="46" y="8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93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78"/>
              <p:cNvSpPr>
                <a:spLocks/>
              </p:cNvSpPr>
              <p:nvPr/>
            </p:nvSpPr>
            <p:spPr bwMode="auto">
              <a:xfrm>
                <a:off x="971551" y="1693863"/>
                <a:ext cx="31750" cy="238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2"/>
                  </a:cxn>
                  <a:cxn ang="0">
                    <a:pos x="3" y="4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22"/>
                  </a:cxn>
                  <a:cxn ang="0">
                    <a:pos x="11" y="31"/>
                  </a:cxn>
                  <a:cxn ang="0">
                    <a:pos x="18" y="38"/>
                  </a:cxn>
                  <a:cxn ang="0">
                    <a:pos x="28" y="47"/>
                  </a:cxn>
                  <a:cxn ang="0">
                    <a:pos x="37" y="53"/>
                  </a:cxn>
                  <a:cxn ang="0">
                    <a:pos x="44" y="59"/>
                  </a:cxn>
                  <a:cxn ang="0">
                    <a:pos x="49" y="60"/>
                  </a:cxn>
                  <a:cxn ang="0">
                    <a:pos x="53" y="60"/>
                  </a:cxn>
                  <a:cxn ang="0">
                    <a:pos x="55" y="60"/>
                  </a:cxn>
                  <a:cxn ang="0">
                    <a:pos x="59" y="60"/>
                  </a:cxn>
                  <a:cxn ang="0">
                    <a:pos x="64" y="53"/>
                  </a:cxn>
                  <a:cxn ang="0">
                    <a:pos x="68" y="49"/>
                  </a:cxn>
                  <a:cxn ang="0">
                    <a:pos x="68" y="43"/>
                  </a:cxn>
                  <a:cxn ang="0">
                    <a:pos x="73" y="36"/>
                  </a:cxn>
                  <a:cxn ang="0">
                    <a:pos x="74" y="31"/>
                  </a:cxn>
                  <a:cxn ang="0">
                    <a:pos x="83" y="27"/>
                  </a:cxn>
                  <a:cxn ang="0">
                    <a:pos x="79" y="22"/>
                  </a:cxn>
                  <a:cxn ang="0">
                    <a:pos x="74" y="18"/>
                  </a:cxn>
                  <a:cxn ang="0">
                    <a:pos x="70" y="16"/>
                  </a:cxn>
                  <a:cxn ang="0">
                    <a:pos x="67" y="13"/>
                  </a:cxn>
                  <a:cxn ang="0">
                    <a:pos x="58" y="9"/>
                  </a:cxn>
                  <a:cxn ang="0">
                    <a:pos x="49" y="6"/>
                  </a:cxn>
                  <a:cxn ang="0">
                    <a:pos x="37" y="6"/>
                  </a:cxn>
                  <a:cxn ang="0">
                    <a:pos x="28" y="6"/>
                  </a:cxn>
                  <a:cxn ang="0">
                    <a:pos x="20" y="2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83" h="60">
                    <a:moveTo>
                      <a:pt x="11" y="0"/>
                    </a:moveTo>
                    <a:lnTo>
                      <a:pt x="7" y="2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22"/>
                    </a:lnTo>
                    <a:lnTo>
                      <a:pt x="11" y="31"/>
                    </a:lnTo>
                    <a:lnTo>
                      <a:pt x="18" y="38"/>
                    </a:lnTo>
                    <a:lnTo>
                      <a:pt x="28" y="47"/>
                    </a:lnTo>
                    <a:lnTo>
                      <a:pt x="37" y="53"/>
                    </a:lnTo>
                    <a:lnTo>
                      <a:pt x="44" y="59"/>
                    </a:lnTo>
                    <a:lnTo>
                      <a:pt x="49" y="60"/>
                    </a:lnTo>
                    <a:lnTo>
                      <a:pt x="53" y="60"/>
                    </a:lnTo>
                    <a:lnTo>
                      <a:pt x="55" y="60"/>
                    </a:lnTo>
                    <a:lnTo>
                      <a:pt x="59" y="60"/>
                    </a:lnTo>
                    <a:lnTo>
                      <a:pt x="64" y="53"/>
                    </a:lnTo>
                    <a:lnTo>
                      <a:pt x="68" y="49"/>
                    </a:lnTo>
                    <a:lnTo>
                      <a:pt x="68" y="43"/>
                    </a:lnTo>
                    <a:lnTo>
                      <a:pt x="73" y="36"/>
                    </a:lnTo>
                    <a:lnTo>
                      <a:pt x="74" y="31"/>
                    </a:lnTo>
                    <a:lnTo>
                      <a:pt x="83" y="27"/>
                    </a:lnTo>
                    <a:lnTo>
                      <a:pt x="79" y="22"/>
                    </a:lnTo>
                    <a:lnTo>
                      <a:pt x="74" y="18"/>
                    </a:lnTo>
                    <a:lnTo>
                      <a:pt x="70" y="16"/>
                    </a:lnTo>
                    <a:lnTo>
                      <a:pt x="67" y="13"/>
                    </a:lnTo>
                    <a:lnTo>
                      <a:pt x="58" y="9"/>
                    </a:lnTo>
                    <a:lnTo>
                      <a:pt x="49" y="6"/>
                    </a:lnTo>
                    <a:lnTo>
                      <a:pt x="37" y="6"/>
                    </a:lnTo>
                    <a:lnTo>
                      <a:pt x="28" y="6"/>
                    </a:lnTo>
                    <a:lnTo>
                      <a:pt x="20" y="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942976" y="1641475"/>
                <a:ext cx="44450" cy="46038"/>
              </a:xfrm>
              <a:custGeom>
                <a:avLst/>
                <a:gdLst/>
                <a:ahLst/>
                <a:cxnLst>
                  <a:cxn ang="0">
                    <a:pos x="96" y="5"/>
                  </a:cxn>
                  <a:cxn ang="0">
                    <a:pos x="89" y="2"/>
                  </a:cxn>
                  <a:cxn ang="0">
                    <a:pos x="82" y="0"/>
                  </a:cxn>
                  <a:cxn ang="0">
                    <a:pos x="76" y="0"/>
                  </a:cxn>
                  <a:cxn ang="0">
                    <a:pos x="69" y="0"/>
                  </a:cxn>
                  <a:cxn ang="0">
                    <a:pos x="64" y="0"/>
                  </a:cxn>
                  <a:cxn ang="0">
                    <a:pos x="58" y="2"/>
                  </a:cxn>
                  <a:cxn ang="0">
                    <a:pos x="54" y="2"/>
                  </a:cxn>
                  <a:cxn ang="0">
                    <a:pos x="49" y="5"/>
                  </a:cxn>
                  <a:cxn ang="0">
                    <a:pos x="39" y="9"/>
                  </a:cxn>
                  <a:cxn ang="0">
                    <a:pos x="30" y="13"/>
                  </a:cxn>
                  <a:cxn ang="0">
                    <a:pos x="21" y="20"/>
                  </a:cxn>
                  <a:cxn ang="0">
                    <a:pos x="17" y="30"/>
                  </a:cxn>
                  <a:cxn ang="0">
                    <a:pos x="10" y="37"/>
                  </a:cxn>
                  <a:cxn ang="0">
                    <a:pos x="3" y="46"/>
                  </a:cxn>
                  <a:cxn ang="0">
                    <a:pos x="1" y="52"/>
                  </a:cxn>
                  <a:cxn ang="0">
                    <a:pos x="1" y="56"/>
                  </a:cxn>
                  <a:cxn ang="0">
                    <a:pos x="0" y="62"/>
                  </a:cxn>
                  <a:cxn ang="0">
                    <a:pos x="0" y="67"/>
                  </a:cxn>
                  <a:cxn ang="0">
                    <a:pos x="0" y="74"/>
                  </a:cxn>
                  <a:cxn ang="0">
                    <a:pos x="0" y="78"/>
                  </a:cxn>
                  <a:cxn ang="0">
                    <a:pos x="0" y="86"/>
                  </a:cxn>
                  <a:cxn ang="0">
                    <a:pos x="0" y="89"/>
                  </a:cxn>
                  <a:cxn ang="0">
                    <a:pos x="1" y="96"/>
                  </a:cxn>
                  <a:cxn ang="0">
                    <a:pos x="3" y="101"/>
                  </a:cxn>
                  <a:cxn ang="0">
                    <a:pos x="6" y="108"/>
                  </a:cxn>
                  <a:cxn ang="0">
                    <a:pos x="10" y="114"/>
                  </a:cxn>
                  <a:cxn ang="0">
                    <a:pos x="19" y="108"/>
                  </a:cxn>
                  <a:cxn ang="0">
                    <a:pos x="24" y="105"/>
                  </a:cxn>
                  <a:cxn ang="0">
                    <a:pos x="21" y="99"/>
                  </a:cxn>
                  <a:cxn ang="0">
                    <a:pos x="21" y="92"/>
                  </a:cxn>
                  <a:cxn ang="0">
                    <a:pos x="21" y="87"/>
                  </a:cxn>
                  <a:cxn ang="0">
                    <a:pos x="21" y="80"/>
                  </a:cxn>
                  <a:cxn ang="0">
                    <a:pos x="21" y="74"/>
                  </a:cxn>
                  <a:cxn ang="0">
                    <a:pos x="24" y="67"/>
                  </a:cxn>
                  <a:cxn ang="0">
                    <a:pos x="25" y="62"/>
                  </a:cxn>
                  <a:cxn ang="0">
                    <a:pos x="28" y="58"/>
                  </a:cxn>
                  <a:cxn ang="0">
                    <a:pos x="34" y="46"/>
                  </a:cxn>
                  <a:cxn ang="0">
                    <a:pos x="43" y="43"/>
                  </a:cxn>
                  <a:cxn ang="0">
                    <a:pos x="48" y="37"/>
                  </a:cxn>
                  <a:cxn ang="0">
                    <a:pos x="54" y="37"/>
                  </a:cxn>
                  <a:cxn ang="0">
                    <a:pos x="58" y="37"/>
                  </a:cxn>
                  <a:cxn ang="0">
                    <a:pos x="67" y="43"/>
                  </a:cxn>
                  <a:cxn ang="0">
                    <a:pos x="69" y="36"/>
                  </a:cxn>
                  <a:cxn ang="0">
                    <a:pos x="72" y="31"/>
                  </a:cxn>
                  <a:cxn ang="0">
                    <a:pos x="73" y="27"/>
                  </a:cxn>
                  <a:cxn ang="0">
                    <a:pos x="78" y="27"/>
                  </a:cxn>
                  <a:cxn ang="0">
                    <a:pos x="82" y="27"/>
                  </a:cxn>
                  <a:cxn ang="0">
                    <a:pos x="91" y="31"/>
                  </a:cxn>
                  <a:cxn ang="0">
                    <a:pos x="96" y="31"/>
                  </a:cxn>
                  <a:cxn ang="0">
                    <a:pos x="103" y="33"/>
                  </a:cxn>
                  <a:cxn ang="0">
                    <a:pos x="106" y="31"/>
                  </a:cxn>
                  <a:cxn ang="0">
                    <a:pos x="113" y="24"/>
                  </a:cxn>
                  <a:cxn ang="0">
                    <a:pos x="106" y="18"/>
                  </a:cxn>
                  <a:cxn ang="0">
                    <a:pos x="103" y="13"/>
                  </a:cxn>
                  <a:cxn ang="0">
                    <a:pos x="97" y="6"/>
                  </a:cxn>
                  <a:cxn ang="0">
                    <a:pos x="96" y="5"/>
                  </a:cxn>
                  <a:cxn ang="0">
                    <a:pos x="96" y="5"/>
                  </a:cxn>
                </a:cxnLst>
                <a:rect l="0" t="0" r="r" b="b"/>
                <a:pathLst>
                  <a:path w="113" h="114">
                    <a:moveTo>
                      <a:pt x="96" y="5"/>
                    </a:moveTo>
                    <a:lnTo>
                      <a:pt x="89" y="2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58" y="2"/>
                    </a:lnTo>
                    <a:lnTo>
                      <a:pt x="54" y="2"/>
                    </a:lnTo>
                    <a:lnTo>
                      <a:pt x="49" y="5"/>
                    </a:lnTo>
                    <a:lnTo>
                      <a:pt x="39" y="9"/>
                    </a:lnTo>
                    <a:lnTo>
                      <a:pt x="30" y="13"/>
                    </a:lnTo>
                    <a:lnTo>
                      <a:pt x="21" y="20"/>
                    </a:lnTo>
                    <a:lnTo>
                      <a:pt x="17" y="30"/>
                    </a:lnTo>
                    <a:lnTo>
                      <a:pt x="10" y="37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1" y="96"/>
                    </a:lnTo>
                    <a:lnTo>
                      <a:pt x="3" y="101"/>
                    </a:lnTo>
                    <a:lnTo>
                      <a:pt x="6" y="108"/>
                    </a:lnTo>
                    <a:lnTo>
                      <a:pt x="10" y="114"/>
                    </a:lnTo>
                    <a:lnTo>
                      <a:pt x="19" y="108"/>
                    </a:lnTo>
                    <a:lnTo>
                      <a:pt x="24" y="105"/>
                    </a:lnTo>
                    <a:lnTo>
                      <a:pt x="21" y="99"/>
                    </a:lnTo>
                    <a:lnTo>
                      <a:pt x="21" y="92"/>
                    </a:lnTo>
                    <a:lnTo>
                      <a:pt x="21" y="87"/>
                    </a:lnTo>
                    <a:lnTo>
                      <a:pt x="21" y="80"/>
                    </a:lnTo>
                    <a:lnTo>
                      <a:pt x="21" y="74"/>
                    </a:lnTo>
                    <a:lnTo>
                      <a:pt x="24" y="67"/>
                    </a:lnTo>
                    <a:lnTo>
                      <a:pt x="25" y="62"/>
                    </a:lnTo>
                    <a:lnTo>
                      <a:pt x="28" y="58"/>
                    </a:lnTo>
                    <a:lnTo>
                      <a:pt x="34" y="46"/>
                    </a:lnTo>
                    <a:lnTo>
                      <a:pt x="43" y="43"/>
                    </a:lnTo>
                    <a:lnTo>
                      <a:pt x="48" y="37"/>
                    </a:lnTo>
                    <a:lnTo>
                      <a:pt x="54" y="37"/>
                    </a:lnTo>
                    <a:lnTo>
                      <a:pt x="58" y="37"/>
                    </a:lnTo>
                    <a:lnTo>
                      <a:pt x="67" y="43"/>
                    </a:lnTo>
                    <a:lnTo>
                      <a:pt x="69" y="36"/>
                    </a:lnTo>
                    <a:lnTo>
                      <a:pt x="72" y="31"/>
                    </a:lnTo>
                    <a:lnTo>
                      <a:pt x="73" y="27"/>
                    </a:lnTo>
                    <a:lnTo>
                      <a:pt x="78" y="27"/>
                    </a:lnTo>
                    <a:lnTo>
                      <a:pt x="82" y="27"/>
                    </a:lnTo>
                    <a:lnTo>
                      <a:pt x="91" y="31"/>
                    </a:lnTo>
                    <a:lnTo>
                      <a:pt x="96" y="31"/>
                    </a:lnTo>
                    <a:lnTo>
                      <a:pt x="103" y="33"/>
                    </a:lnTo>
                    <a:lnTo>
                      <a:pt x="106" y="31"/>
                    </a:lnTo>
                    <a:lnTo>
                      <a:pt x="113" y="24"/>
                    </a:lnTo>
                    <a:lnTo>
                      <a:pt x="106" y="18"/>
                    </a:lnTo>
                    <a:lnTo>
                      <a:pt x="103" y="13"/>
                    </a:lnTo>
                    <a:lnTo>
                      <a:pt x="97" y="6"/>
                    </a:lnTo>
                    <a:lnTo>
                      <a:pt x="96" y="5"/>
                    </a:lnTo>
                    <a:lnTo>
                      <a:pt x="96" y="5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80"/>
              <p:cNvSpPr>
                <a:spLocks/>
              </p:cNvSpPr>
              <p:nvPr/>
            </p:nvSpPr>
            <p:spPr bwMode="auto">
              <a:xfrm>
                <a:off x="1044576" y="1612900"/>
                <a:ext cx="46038" cy="23813"/>
              </a:xfrm>
              <a:custGeom>
                <a:avLst/>
                <a:gdLst/>
                <a:ahLst/>
                <a:cxnLst>
                  <a:cxn ang="0">
                    <a:pos x="110" y="3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91" y="3"/>
                  </a:cxn>
                  <a:cxn ang="0">
                    <a:pos x="86" y="5"/>
                  </a:cxn>
                  <a:cxn ang="0">
                    <a:pos x="80" y="5"/>
                  </a:cxn>
                  <a:cxn ang="0">
                    <a:pos x="76" y="7"/>
                  </a:cxn>
                  <a:cxn ang="0">
                    <a:pos x="70" y="9"/>
                  </a:cxn>
                  <a:cxn ang="0">
                    <a:pos x="65" y="12"/>
                  </a:cxn>
                  <a:cxn ang="0">
                    <a:pos x="58" y="12"/>
                  </a:cxn>
                  <a:cxn ang="0">
                    <a:pos x="54" y="12"/>
                  </a:cxn>
                  <a:cxn ang="0">
                    <a:pos x="47" y="12"/>
                  </a:cxn>
                  <a:cxn ang="0">
                    <a:pos x="43" y="15"/>
                  </a:cxn>
                  <a:cxn ang="0">
                    <a:pos x="31" y="12"/>
                  </a:cxn>
                  <a:cxn ang="0">
                    <a:pos x="23" y="7"/>
                  </a:cxn>
                  <a:cxn ang="0">
                    <a:pos x="16" y="7"/>
                  </a:cxn>
                  <a:cxn ang="0">
                    <a:pos x="10" y="9"/>
                  </a:cxn>
                  <a:cxn ang="0">
                    <a:pos x="6" y="12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7" y="32"/>
                  </a:cxn>
                  <a:cxn ang="0">
                    <a:pos x="12" y="41"/>
                  </a:cxn>
                  <a:cxn ang="0">
                    <a:pos x="21" y="50"/>
                  </a:cxn>
                  <a:cxn ang="0">
                    <a:pos x="28" y="56"/>
                  </a:cxn>
                  <a:cxn ang="0">
                    <a:pos x="37" y="61"/>
                  </a:cxn>
                  <a:cxn ang="0">
                    <a:pos x="40" y="61"/>
                  </a:cxn>
                  <a:cxn ang="0">
                    <a:pos x="47" y="61"/>
                  </a:cxn>
                  <a:cxn ang="0">
                    <a:pos x="52" y="61"/>
                  </a:cxn>
                  <a:cxn ang="0">
                    <a:pos x="58" y="59"/>
                  </a:cxn>
                  <a:cxn ang="0">
                    <a:pos x="62" y="59"/>
                  </a:cxn>
                  <a:cxn ang="0">
                    <a:pos x="67" y="59"/>
                  </a:cxn>
                  <a:cxn ang="0">
                    <a:pos x="73" y="56"/>
                  </a:cxn>
                  <a:cxn ang="0">
                    <a:pos x="77" y="55"/>
                  </a:cxn>
                  <a:cxn ang="0">
                    <a:pos x="85" y="50"/>
                  </a:cxn>
                  <a:cxn ang="0">
                    <a:pos x="91" y="47"/>
                  </a:cxn>
                  <a:cxn ang="0">
                    <a:pos x="95" y="43"/>
                  </a:cxn>
                  <a:cxn ang="0">
                    <a:pos x="101" y="41"/>
                  </a:cxn>
                  <a:cxn ang="0">
                    <a:pos x="109" y="32"/>
                  </a:cxn>
                  <a:cxn ang="0">
                    <a:pos x="115" y="24"/>
                  </a:cxn>
                  <a:cxn ang="0">
                    <a:pos x="115" y="12"/>
                  </a:cxn>
                  <a:cxn ang="0">
                    <a:pos x="110" y="3"/>
                  </a:cxn>
                  <a:cxn ang="0">
                    <a:pos x="110" y="3"/>
                  </a:cxn>
                </a:cxnLst>
                <a:rect l="0" t="0" r="r" b="b"/>
                <a:pathLst>
                  <a:path w="115" h="61">
                    <a:moveTo>
                      <a:pt x="110" y="3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91" y="3"/>
                    </a:lnTo>
                    <a:lnTo>
                      <a:pt x="86" y="5"/>
                    </a:lnTo>
                    <a:lnTo>
                      <a:pt x="80" y="5"/>
                    </a:lnTo>
                    <a:lnTo>
                      <a:pt x="76" y="7"/>
                    </a:lnTo>
                    <a:lnTo>
                      <a:pt x="70" y="9"/>
                    </a:lnTo>
                    <a:lnTo>
                      <a:pt x="65" y="12"/>
                    </a:lnTo>
                    <a:lnTo>
                      <a:pt x="58" y="12"/>
                    </a:lnTo>
                    <a:lnTo>
                      <a:pt x="54" y="12"/>
                    </a:lnTo>
                    <a:lnTo>
                      <a:pt x="47" y="12"/>
                    </a:lnTo>
                    <a:lnTo>
                      <a:pt x="43" y="15"/>
                    </a:lnTo>
                    <a:lnTo>
                      <a:pt x="31" y="12"/>
                    </a:lnTo>
                    <a:lnTo>
                      <a:pt x="23" y="7"/>
                    </a:lnTo>
                    <a:lnTo>
                      <a:pt x="16" y="7"/>
                    </a:lnTo>
                    <a:lnTo>
                      <a:pt x="10" y="9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7" y="32"/>
                    </a:lnTo>
                    <a:lnTo>
                      <a:pt x="12" y="41"/>
                    </a:lnTo>
                    <a:lnTo>
                      <a:pt x="21" y="50"/>
                    </a:lnTo>
                    <a:lnTo>
                      <a:pt x="28" y="56"/>
                    </a:lnTo>
                    <a:lnTo>
                      <a:pt x="37" y="61"/>
                    </a:lnTo>
                    <a:lnTo>
                      <a:pt x="40" y="61"/>
                    </a:lnTo>
                    <a:lnTo>
                      <a:pt x="47" y="61"/>
                    </a:lnTo>
                    <a:lnTo>
                      <a:pt x="52" y="61"/>
                    </a:lnTo>
                    <a:lnTo>
                      <a:pt x="58" y="59"/>
                    </a:lnTo>
                    <a:lnTo>
                      <a:pt x="62" y="59"/>
                    </a:lnTo>
                    <a:lnTo>
                      <a:pt x="67" y="59"/>
                    </a:lnTo>
                    <a:lnTo>
                      <a:pt x="73" y="56"/>
                    </a:lnTo>
                    <a:lnTo>
                      <a:pt x="77" y="55"/>
                    </a:lnTo>
                    <a:lnTo>
                      <a:pt x="85" y="50"/>
                    </a:lnTo>
                    <a:lnTo>
                      <a:pt x="91" y="47"/>
                    </a:lnTo>
                    <a:lnTo>
                      <a:pt x="95" y="43"/>
                    </a:lnTo>
                    <a:lnTo>
                      <a:pt x="101" y="41"/>
                    </a:lnTo>
                    <a:lnTo>
                      <a:pt x="109" y="32"/>
                    </a:lnTo>
                    <a:lnTo>
                      <a:pt x="115" y="24"/>
                    </a:lnTo>
                    <a:lnTo>
                      <a:pt x="115" y="12"/>
                    </a:lnTo>
                    <a:lnTo>
                      <a:pt x="110" y="3"/>
                    </a:lnTo>
                    <a:lnTo>
                      <a:pt x="110" y="3"/>
                    </a:lnTo>
                    <a:close/>
                  </a:path>
                </a:pathLst>
              </a:custGeom>
              <a:solidFill>
                <a:srgbClr val="693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81"/>
              <p:cNvSpPr>
                <a:spLocks/>
              </p:cNvSpPr>
              <p:nvPr/>
            </p:nvSpPr>
            <p:spPr bwMode="auto">
              <a:xfrm>
                <a:off x="1044576" y="1516063"/>
                <a:ext cx="87313" cy="10318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2" y="2"/>
                  </a:cxn>
                  <a:cxn ang="0">
                    <a:pos x="11" y="9"/>
                  </a:cxn>
                  <a:cxn ang="0">
                    <a:pos x="5" y="21"/>
                  </a:cxn>
                  <a:cxn ang="0">
                    <a:pos x="3" y="34"/>
                  </a:cxn>
                  <a:cxn ang="0">
                    <a:pos x="0" y="45"/>
                  </a:cxn>
                  <a:cxn ang="0">
                    <a:pos x="0" y="61"/>
                  </a:cxn>
                  <a:cxn ang="0">
                    <a:pos x="5" y="74"/>
                  </a:cxn>
                  <a:cxn ang="0">
                    <a:pos x="9" y="87"/>
                  </a:cxn>
                  <a:cxn ang="0">
                    <a:pos x="15" y="99"/>
                  </a:cxn>
                  <a:cxn ang="0">
                    <a:pos x="29" y="117"/>
                  </a:cxn>
                  <a:cxn ang="0">
                    <a:pos x="44" y="126"/>
                  </a:cxn>
                  <a:cxn ang="0">
                    <a:pos x="55" y="130"/>
                  </a:cxn>
                  <a:cxn ang="0">
                    <a:pos x="66" y="128"/>
                  </a:cxn>
                  <a:cxn ang="0">
                    <a:pos x="76" y="124"/>
                  </a:cxn>
                  <a:cxn ang="0">
                    <a:pos x="90" y="126"/>
                  </a:cxn>
                  <a:cxn ang="0">
                    <a:pos x="100" y="142"/>
                  </a:cxn>
                  <a:cxn ang="0">
                    <a:pos x="108" y="160"/>
                  </a:cxn>
                  <a:cxn ang="0">
                    <a:pos x="109" y="177"/>
                  </a:cxn>
                  <a:cxn ang="0">
                    <a:pos x="112" y="198"/>
                  </a:cxn>
                  <a:cxn ang="0">
                    <a:pos x="112" y="217"/>
                  </a:cxn>
                  <a:cxn ang="0">
                    <a:pos x="118" y="236"/>
                  </a:cxn>
                  <a:cxn ang="0">
                    <a:pos x="130" y="251"/>
                  </a:cxn>
                  <a:cxn ang="0">
                    <a:pos x="147" y="258"/>
                  </a:cxn>
                  <a:cxn ang="0">
                    <a:pos x="160" y="251"/>
                  </a:cxn>
                  <a:cxn ang="0">
                    <a:pos x="169" y="241"/>
                  </a:cxn>
                  <a:cxn ang="0">
                    <a:pos x="175" y="227"/>
                  </a:cxn>
                  <a:cxn ang="0">
                    <a:pos x="179" y="214"/>
                  </a:cxn>
                  <a:cxn ang="0">
                    <a:pos x="184" y="201"/>
                  </a:cxn>
                  <a:cxn ang="0">
                    <a:pos x="193" y="191"/>
                  </a:cxn>
                  <a:cxn ang="0">
                    <a:pos x="202" y="186"/>
                  </a:cxn>
                  <a:cxn ang="0">
                    <a:pos x="212" y="186"/>
                  </a:cxn>
                  <a:cxn ang="0">
                    <a:pos x="217" y="177"/>
                  </a:cxn>
                  <a:cxn ang="0">
                    <a:pos x="211" y="161"/>
                  </a:cxn>
                  <a:cxn ang="0">
                    <a:pos x="202" y="148"/>
                  </a:cxn>
                  <a:cxn ang="0">
                    <a:pos x="191" y="137"/>
                  </a:cxn>
                  <a:cxn ang="0">
                    <a:pos x="179" y="126"/>
                  </a:cxn>
                  <a:cxn ang="0">
                    <a:pos x="166" y="115"/>
                  </a:cxn>
                  <a:cxn ang="0">
                    <a:pos x="154" y="105"/>
                  </a:cxn>
                  <a:cxn ang="0">
                    <a:pos x="140" y="96"/>
                  </a:cxn>
                  <a:cxn ang="0">
                    <a:pos x="127" y="86"/>
                  </a:cxn>
                  <a:cxn ang="0">
                    <a:pos x="112" y="77"/>
                  </a:cxn>
                  <a:cxn ang="0">
                    <a:pos x="99" y="68"/>
                  </a:cxn>
                  <a:cxn ang="0">
                    <a:pos x="88" y="56"/>
                  </a:cxn>
                  <a:cxn ang="0">
                    <a:pos x="76" y="45"/>
                  </a:cxn>
                  <a:cxn ang="0">
                    <a:pos x="64" y="34"/>
                  </a:cxn>
                  <a:cxn ang="0">
                    <a:pos x="55" y="21"/>
                  </a:cxn>
                  <a:cxn ang="0">
                    <a:pos x="48" y="6"/>
                  </a:cxn>
                  <a:cxn ang="0">
                    <a:pos x="46" y="0"/>
                  </a:cxn>
                </a:cxnLst>
                <a:rect l="0" t="0" r="r" b="b"/>
                <a:pathLst>
                  <a:path w="219" h="260">
                    <a:moveTo>
                      <a:pt x="46" y="0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8" y="6"/>
                    </a:lnTo>
                    <a:lnTo>
                      <a:pt x="11" y="9"/>
                    </a:lnTo>
                    <a:lnTo>
                      <a:pt x="9" y="15"/>
                    </a:lnTo>
                    <a:lnTo>
                      <a:pt x="5" y="21"/>
                    </a:lnTo>
                    <a:lnTo>
                      <a:pt x="5" y="27"/>
                    </a:lnTo>
                    <a:lnTo>
                      <a:pt x="3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3" y="68"/>
                    </a:lnTo>
                    <a:lnTo>
                      <a:pt x="5" y="74"/>
                    </a:lnTo>
                    <a:lnTo>
                      <a:pt x="9" y="83"/>
                    </a:lnTo>
                    <a:lnTo>
                      <a:pt x="9" y="87"/>
                    </a:lnTo>
                    <a:lnTo>
                      <a:pt x="14" y="95"/>
                    </a:lnTo>
                    <a:lnTo>
                      <a:pt x="15" y="99"/>
                    </a:lnTo>
                    <a:lnTo>
                      <a:pt x="20" y="105"/>
                    </a:lnTo>
                    <a:lnTo>
                      <a:pt x="29" y="117"/>
                    </a:lnTo>
                    <a:lnTo>
                      <a:pt x="39" y="124"/>
                    </a:lnTo>
                    <a:lnTo>
                      <a:pt x="44" y="126"/>
                    </a:lnTo>
                    <a:lnTo>
                      <a:pt x="48" y="128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2" y="126"/>
                    </a:lnTo>
                    <a:lnTo>
                      <a:pt x="76" y="124"/>
                    </a:lnTo>
                    <a:lnTo>
                      <a:pt x="84" y="120"/>
                    </a:lnTo>
                    <a:lnTo>
                      <a:pt x="90" y="126"/>
                    </a:lnTo>
                    <a:lnTo>
                      <a:pt x="99" y="133"/>
                    </a:lnTo>
                    <a:lnTo>
                      <a:pt x="100" y="142"/>
                    </a:lnTo>
                    <a:lnTo>
                      <a:pt x="105" y="151"/>
                    </a:lnTo>
                    <a:lnTo>
                      <a:pt x="108" y="160"/>
                    </a:lnTo>
                    <a:lnTo>
                      <a:pt x="109" y="168"/>
                    </a:lnTo>
                    <a:lnTo>
                      <a:pt x="109" y="177"/>
                    </a:lnTo>
                    <a:lnTo>
                      <a:pt x="112" y="189"/>
                    </a:lnTo>
                    <a:lnTo>
                      <a:pt x="112" y="198"/>
                    </a:lnTo>
                    <a:lnTo>
                      <a:pt x="112" y="207"/>
                    </a:lnTo>
                    <a:lnTo>
                      <a:pt x="112" y="217"/>
                    </a:lnTo>
                    <a:lnTo>
                      <a:pt x="116" y="227"/>
                    </a:lnTo>
                    <a:lnTo>
                      <a:pt x="118" y="236"/>
                    </a:lnTo>
                    <a:lnTo>
                      <a:pt x="123" y="245"/>
                    </a:lnTo>
                    <a:lnTo>
                      <a:pt x="130" y="251"/>
                    </a:lnTo>
                    <a:lnTo>
                      <a:pt x="138" y="260"/>
                    </a:lnTo>
                    <a:lnTo>
                      <a:pt x="147" y="258"/>
                    </a:lnTo>
                    <a:lnTo>
                      <a:pt x="155" y="257"/>
                    </a:lnTo>
                    <a:lnTo>
                      <a:pt x="160" y="251"/>
                    </a:lnTo>
                    <a:lnTo>
                      <a:pt x="166" y="247"/>
                    </a:lnTo>
                    <a:lnTo>
                      <a:pt x="169" y="241"/>
                    </a:lnTo>
                    <a:lnTo>
                      <a:pt x="173" y="233"/>
                    </a:lnTo>
                    <a:lnTo>
                      <a:pt x="175" y="227"/>
                    </a:lnTo>
                    <a:lnTo>
                      <a:pt x="178" y="220"/>
                    </a:lnTo>
                    <a:lnTo>
                      <a:pt x="179" y="214"/>
                    </a:lnTo>
                    <a:lnTo>
                      <a:pt x="182" y="207"/>
                    </a:lnTo>
                    <a:lnTo>
                      <a:pt x="184" y="201"/>
                    </a:lnTo>
                    <a:lnTo>
                      <a:pt x="188" y="195"/>
                    </a:lnTo>
                    <a:lnTo>
                      <a:pt x="193" y="191"/>
                    </a:lnTo>
                    <a:lnTo>
                      <a:pt x="199" y="186"/>
                    </a:lnTo>
                    <a:lnTo>
                      <a:pt x="202" y="186"/>
                    </a:lnTo>
                    <a:lnTo>
                      <a:pt x="208" y="186"/>
                    </a:lnTo>
                    <a:lnTo>
                      <a:pt x="212" y="186"/>
                    </a:lnTo>
                    <a:lnTo>
                      <a:pt x="219" y="186"/>
                    </a:lnTo>
                    <a:lnTo>
                      <a:pt x="217" y="177"/>
                    </a:lnTo>
                    <a:lnTo>
                      <a:pt x="215" y="171"/>
                    </a:lnTo>
                    <a:lnTo>
                      <a:pt x="211" y="161"/>
                    </a:lnTo>
                    <a:lnTo>
                      <a:pt x="206" y="158"/>
                    </a:lnTo>
                    <a:lnTo>
                      <a:pt x="202" y="148"/>
                    </a:lnTo>
                    <a:lnTo>
                      <a:pt x="197" y="144"/>
                    </a:lnTo>
                    <a:lnTo>
                      <a:pt x="191" y="137"/>
                    </a:lnTo>
                    <a:lnTo>
                      <a:pt x="187" y="133"/>
                    </a:lnTo>
                    <a:lnTo>
                      <a:pt x="179" y="126"/>
                    </a:lnTo>
                    <a:lnTo>
                      <a:pt x="173" y="121"/>
                    </a:lnTo>
                    <a:lnTo>
                      <a:pt x="166" y="115"/>
                    </a:lnTo>
                    <a:lnTo>
                      <a:pt x="163" y="111"/>
                    </a:lnTo>
                    <a:lnTo>
                      <a:pt x="154" y="105"/>
                    </a:lnTo>
                    <a:lnTo>
                      <a:pt x="149" y="101"/>
                    </a:lnTo>
                    <a:lnTo>
                      <a:pt x="140" y="96"/>
                    </a:lnTo>
                    <a:lnTo>
                      <a:pt x="136" y="92"/>
                    </a:lnTo>
                    <a:lnTo>
                      <a:pt x="127" y="86"/>
                    </a:lnTo>
                    <a:lnTo>
                      <a:pt x="121" y="83"/>
                    </a:lnTo>
                    <a:lnTo>
                      <a:pt x="112" y="77"/>
                    </a:lnTo>
                    <a:lnTo>
                      <a:pt x="105" y="71"/>
                    </a:lnTo>
                    <a:lnTo>
                      <a:pt x="99" y="68"/>
                    </a:lnTo>
                    <a:lnTo>
                      <a:pt x="93" y="61"/>
                    </a:lnTo>
                    <a:lnTo>
                      <a:pt x="88" y="56"/>
                    </a:lnTo>
                    <a:lnTo>
                      <a:pt x="81" y="52"/>
                    </a:lnTo>
                    <a:lnTo>
                      <a:pt x="76" y="45"/>
                    </a:lnTo>
                    <a:lnTo>
                      <a:pt x="70" y="39"/>
                    </a:lnTo>
                    <a:lnTo>
                      <a:pt x="64" y="34"/>
                    </a:lnTo>
                    <a:lnTo>
                      <a:pt x="61" y="27"/>
                    </a:lnTo>
                    <a:lnTo>
                      <a:pt x="55" y="21"/>
                    </a:lnTo>
                    <a:lnTo>
                      <a:pt x="53" y="14"/>
                    </a:lnTo>
                    <a:lnTo>
                      <a:pt x="48" y="6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1016001" y="1524000"/>
                <a:ext cx="58738" cy="508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4" y="4"/>
                  </a:cxn>
                  <a:cxn ang="0">
                    <a:pos x="8" y="9"/>
                  </a:cxn>
                  <a:cxn ang="0">
                    <a:pos x="5" y="15"/>
                  </a:cxn>
                  <a:cxn ang="0">
                    <a:pos x="2" y="22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5" y="60"/>
                  </a:cxn>
                  <a:cxn ang="0">
                    <a:pos x="7" y="65"/>
                  </a:cxn>
                  <a:cxn ang="0">
                    <a:pos x="11" y="71"/>
                  </a:cxn>
                  <a:cxn ang="0">
                    <a:pos x="14" y="78"/>
                  </a:cxn>
                  <a:cxn ang="0">
                    <a:pos x="17" y="84"/>
                  </a:cxn>
                  <a:cxn ang="0">
                    <a:pos x="24" y="90"/>
                  </a:cxn>
                  <a:cxn ang="0">
                    <a:pos x="29" y="96"/>
                  </a:cxn>
                  <a:cxn ang="0">
                    <a:pos x="35" y="100"/>
                  </a:cxn>
                  <a:cxn ang="0">
                    <a:pos x="41" y="105"/>
                  </a:cxn>
                  <a:cxn ang="0">
                    <a:pos x="47" y="109"/>
                  </a:cxn>
                  <a:cxn ang="0">
                    <a:pos x="54" y="114"/>
                  </a:cxn>
                  <a:cxn ang="0">
                    <a:pos x="59" y="116"/>
                  </a:cxn>
                  <a:cxn ang="0">
                    <a:pos x="68" y="118"/>
                  </a:cxn>
                  <a:cxn ang="0">
                    <a:pos x="75" y="123"/>
                  </a:cxn>
                  <a:cxn ang="0">
                    <a:pos x="81" y="125"/>
                  </a:cxn>
                  <a:cxn ang="0">
                    <a:pos x="87" y="125"/>
                  </a:cxn>
                  <a:cxn ang="0">
                    <a:pos x="96" y="127"/>
                  </a:cxn>
                  <a:cxn ang="0">
                    <a:pos x="102" y="125"/>
                  </a:cxn>
                  <a:cxn ang="0">
                    <a:pos x="109" y="125"/>
                  </a:cxn>
                  <a:cxn ang="0">
                    <a:pos x="116" y="125"/>
                  </a:cxn>
                  <a:cxn ang="0">
                    <a:pos x="123" y="123"/>
                  </a:cxn>
                  <a:cxn ang="0">
                    <a:pos x="129" y="118"/>
                  </a:cxn>
                  <a:cxn ang="0">
                    <a:pos x="136" y="116"/>
                  </a:cxn>
                  <a:cxn ang="0">
                    <a:pos x="141" y="107"/>
                  </a:cxn>
                  <a:cxn ang="0">
                    <a:pos x="144" y="99"/>
                  </a:cxn>
                  <a:cxn ang="0">
                    <a:pos x="147" y="91"/>
                  </a:cxn>
                  <a:cxn ang="0">
                    <a:pos x="148" y="84"/>
                  </a:cxn>
                  <a:cxn ang="0">
                    <a:pos x="142" y="83"/>
                  </a:cxn>
                  <a:cxn ang="0">
                    <a:pos x="138" y="83"/>
                  </a:cxn>
                  <a:cxn ang="0">
                    <a:pos x="132" y="83"/>
                  </a:cxn>
                  <a:cxn ang="0">
                    <a:pos x="127" y="83"/>
                  </a:cxn>
                  <a:cxn ang="0">
                    <a:pos x="116" y="80"/>
                  </a:cxn>
                  <a:cxn ang="0">
                    <a:pos x="105" y="78"/>
                  </a:cxn>
                  <a:cxn ang="0">
                    <a:pos x="96" y="75"/>
                  </a:cxn>
                  <a:cxn ang="0">
                    <a:pos x="87" y="71"/>
                  </a:cxn>
                  <a:cxn ang="0">
                    <a:pos x="78" y="66"/>
                  </a:cxn>
                  <a:cxn ang="0">
                    <a:pos x="72" y="62"/>
                  </a:cxn>
                  <a:cxn ang="0">
                    <a:pos x="63" y="58"/>
                  </a:cxn>
                  <a:cxn ang="0">
                    <a:pos x="57" y="50"/>
                  </a:cxn>
                  <a:cxn ang="0">
                    <a:pos x="50" y="44"/>
                  </a:cxn>
                  <a:cxn ang="0">
                    <a:pos x="44" y="37"/>
                  </a:cxn>
                  <a:cxn ang="0">
                    <a:pos x="38" y="28"/>
                  </a:cxn>
                  <a:cxn ang="0">
                    <a:pos x="31" y="19"/>
                  </a:cxn>
                  <a:cxn ang="0">
                    <a:pos x="24" y="9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148" h="127">
                    <a:moveTo>
                      <a:pt x="20" y="0"/>
                    </a:moveTo>
                    <a:lnTo>
                      <a:pt x="14" y="4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5" y="60"/>
                    </a:lnTo>
                    <a:lnTo>
                      <a:pt x="7" y="65"/>
                    </a:lnTo>
                    <a:lnTo>
                      <a:pt x="11" y="71"/>
                    </a:lnTo>
                    <a:lnTo>
                      <a:pt x="14" y="78"/>
                    </a:lnTo>
                    <a:lnTo>
                      <a:pt x="17" y="84"/>
                    </a:lnTo>
                    <a:lnTo>
                      <a:pt x="24" y="90"/>
                    </a:lnTo>
                    <a:lnTo>
                      <a:pt x="29" y="96"/>
                    </a:lnTo>
                    <a:lnTo>
                      <a:pt x="35" y="100"/>
                    </a:lnTo>
                    <a:lnTo>
                      <a:pt x="41" y="105"/>
                    </a:lnTo>
                    <a:lnTo>
                      <a:pt x="47" y="109"/>
                    </a:lnTo>
                    <a:lnTo>
                      <a:pt x="54" y="114"/>
                    </a:lnTo>
                    <a:lnTo>
                      <a:pt x="59" y="116"/>
                    </a:lnTo>
                    <a:lnTo>
                      <a:pt x="68" y="118"/>
                    </a:lnTo>
                    <a:lnTo>
                      <a:pt x="75" y="123"/>
                    </a:lnTo>
                    <a:lnTo>
                      <a:pt x="81" y="125"/>
                    </a:lnTo>
                    <a:lnTo>
                      <a:pt x="87" y="125"/>
                    </a:lnTo>
                    <a:lnTo>
                      <a:pt x="96" y="127"/>
                    </a:lnTo>
                    <a:lnTo>
                      <a:pt x="102" y="125"/>
                    </a:lnTo>
                    <a:lnTo>
                      <a:pt x="109" y="125"/>
                    </a:lnTo>
                    <a:lnTo>
                      <a:pt x="116" y="125"/>
                    </a:lnTo>
                    <a:lnTo>
                      <a:pt x="123" y="123"/>
                    </a:lnTo>
                    <a:lnTo>
                      <a:pt x="129" y="118"/>
                    </a:lnTo>
                    <a:lnTo>
                      <a:pt x="136" y="116"/>
                    </a:lnTo>
                    <a:lnTo>
                      <a:pt x="141" y="107"/>
                    </a:lnTo>
                    <a:lnTo>
                      <a:pt x="144" y="99"/>
                    </a:lnTo>
                    <a:lnTo>
                      <a:pt x="147" y="91"/>
                    </a:lnTo>
                    <a:lnTo>
                      <a:pt x="148" y="84"/>
                    </a:lnTo>
                    <a:lnTo>
                      <a:pt x="142" y="83"/>
                    </a:lnTo>
                    <a:lnTo>
                      <a:pt x="138" y="83"/>
                    </a:lnTo>
                    <a:lnTo>
                      <a:pt x="132" y="83"/>
                    </a:lnTo>
                    <a:lnTo>
                      <a:pt x="127" y="83"/>
                    </a:lnTo>
                    <a:lnTo>
                      <a:pt x="116" y="80"/>
                    </a:lnTo>
                    <a:lnTo>
                      <a:pt x="105" y="78"/>
                    </a:lnTo>
                    <a:lnTo>
                      <a:pt x="96" y="75"/>
                    </a:lnTo>
                    <a:lnTo>
                      <a:pt x="87" y="71"/>
                    </a:lnTo>
                    <a:lnTo>
                      <a:pt x="78" y="66"/>
                    </a:lnTo>
                    <a:lnTo>
                      <a:pt x="72" y="62"/>
                    </a:lnTo>
                    <a:lnTo>
                      <a:pt x="63" y="58"/>
                    </a:lnTo>
                    <a:lnTo>
                      <a:pt x="57" y="50"/>
                    </a:lnTo>
                    <a:lnTo>
                      <a:pt x="50" y="44"/>
                    </a:lnTo>
                    <a:lnTo>
                      <a:pt x="44" y="37"/>
                    </a:lnTo>
                    <a:lnTo>
                      <a:pt x="38" y="28"/>
                    </a:lnTo>
                    <a:lnTo>
                      <a:pt x="31" y="19"/>
                    </a:lnTo>
                    <a:lnTo>
                      <a:pt x="24" y="9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1265238" y="1473200"/>
                <a:ext cx="38100" cy="13176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1" y="4"/>
                  </a:cxn>
                  <a:cxn ang="0">
                    <a:pos x="2" y="12"/>
                  </a:cxn>
                  <a:cxn ang="0">
                    <a:pos x="0" y="25"/>
                  </a:cxn>
                  <a:cxn ang="0">
                    <a:pos x="4" y="38"/>
                  </a:cxn>
                  <a:cxn ang="0">
                    <a:pos x="16" y="54"/>
                  </a:cxn>
                  <a:cxn ang="0">
                    <a:pos x="26" y="69"/>
                  </a:cxn>
                  <a:cxn ang="0">
                    <a:pos x="35" y="88"/>
                  </a:cxn>
                  <a:cxn ang="0">
                    <a:pos x="40" y="103"/>
                  </a:cxn>
                  <a:cxn ang="0">
                    <a:pos x="41" y="119"/>
                  </a:cxn>
                  <a:cxn ang="0">
                    <a:pos x="46" y="131"/>
                  </a:cxn>
                  <a:cxn ang="0">
                    <a:pos x="47" y="144"/>
                  </a:cxn>
                  <a:cxn ang="0">
                    <a:pos x="50" y="157"/>
                  </a:cxn>
                  <a:cxn ang="0">
                    <a:pos x="53" y="171"/>
                  </a:cxn>
                  <a:cxn ang="0">
                    <a:pos x="53" y="184"/>
                  </a:cxn>
                  <a:cxn ang="0">
                    <a:pos x="50" y="200"/>
                  </a:cxn>
                  <a:cxn ang="0">
                    <a:pos x="50" y="214"/>
                  </a:cxn>
                  <a:cxn ang="0">
                    <a:pos x="50" y="227"/>
                  </a:cxn>
                  <a:cxn ang="0">
                    <a:pos x="47" y="243"/>
                  </a:cxn>
                  <a:cxn ang="0">
                    <a:pos x="47" y="256"/>
                  </a:cxn>
                  <a:cxn ang="0">
                    <a:pos x="47" y="271"/>
                  </a:cxn>
                  <a:cxn ang="0">
                    <a:pos x="46" y="286"/>
                  </a:cxn>
                  <a:cxn ang="0">
                    <a:pos x="46" y="299"/>
                  </a:cxn>
                  <a:cxn ang="0">
                    <a:pos x="47" y="312"/>
                  </a:cxn>
                  <a:cxn ang="0">
                    <a:pos x="50" y="326"/>
                  </a:cxn>
                  <a:cxn ang="0">
                    <a:pos x="56" y="335"/>
                  </a:cxn>
                  <a:cxn ang="0">
                    <a:pos x="68" y="335"/>
                  </a:cxn>
                  <a:cxn ang="0">
                    <a:pos x="77" y="324"/>
                  </a:cxn>
                  <a:cxn ang="0">
                    <a:pos x="83" y="303"/>
                  </a:cxn>
                  <a:cxn ang="0">
                    <a:pos x="87" y="286"/>
                  </a:cxn>
                  <a:cxn ang="0">
                    <a:pos x="92" y="265"/>
                  </a:cxn>
                  <a:cxn ang="0">
                    <a:pos x="95" y="245"/>
                  </a:cxn>
                  <a:cxn ang="0">
                    <a:pos x="95" y="225"/>
                  </a:cxn>
                  <a:cxn ang="0">
                    <a:pos x="96" y="205"/>
                  </a:cxn>
                  <a:cxn ang="0">
                    <a:pos x="95" y="184"/>
                  </a:cxn>
                  <a:cxn ang="0">
                    <a:pos x="95" y="165"/>
                  </a:cxn>
                  <a:cxn ang="0">
                    <a:pos x="89" y="144"/>
                  </a:cxn>
                  <a:cxn ang="0">
                    <a:pos x="86" y="124"/>
                  </a:cxn>
                  <a:cxn ang="0">
                    <a:pos x="81" y="103"/>
                  </a:cxn>
                  <a:cxn ang="0">
                    <a:pos x="74" y="85"/>
                  </a:cxn>
                  <a:cxn ang="0">
                    <a:pos x="68" y="65"/>
                  </a:cxn>
                  <a:cxn ang="0">
                    <a:pos x="59" y="47"/>
                  </a:cxn>
                  <a:cxn ang="0">
                    <a:pos x="53" y="29"/>
                  </a:cxn>
                  <a:cxn ang="0">
                    <a:pos x="41" y="16"/>
                  </a:cxn>
                  <a:cxn ang="0">
                    <a:pos x="32" y="4"/>
                  </a:cxn>
                  <a:cxn ang="0">
                    <a:pos x="26" y="0"/>
                  </a:cxn>
                </a:cxnLst>
                <a:rect l="0" t="0" r="r" b="b"/>
                <a:pathLst>
                  <a:path w="96" h="335">
                    <a:moveTo>
                      <a:pt x="26" y="0"/>
                    </a:moveTo>
                    <a:lnTo>
                      <a:pt x="20" y="0"/>
                    </a:lnTo>
                    <a:lnTo>
                      <a:pt x="16" y="3"/>
                    </a:lnTo>
                    <a:lnTo>
                      <a:pt x="11" y="4"/>
                    </a:lnTo>
                    <a:lnTo>
                      <a:pt x="7" y="7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11" y="47"/>
                    </a:lnTo>
                    <a:lnTo>
                      <a:pt x="16" y="54"/>
                    </a:lnTo>
                    <a:lnTo>
                      <a:pt x="22" y="63"/>
                    </a:lnTo>
                    <a:lnTo>
                      <a:pt x="26" y="69"/>
                    </a:lnTo>
                    <a:lnTo>
                      <a:pt x="32" y="79"/>
                    </a:lnTo>
                    <a:lnTo>
                      <a:pt x="35" y="88"/>
                    </a:lnTo>
                    <a:lnTo>
                      <a:pt x="40" y="97"/>
                    </a:lnTo>
                    <a:lnTo>
                      <a:pt x="40" y="103"/>
                    </a:lnTo>
                    <a:lnTo>
                      <a:pt x="40" y="112"/>
                    </a:lnTo>
                    <a:lnTo>
                      <a:pt x="41" y="119"/>
                    </a:lnTo>
                    <a:lnTo>
                      <a:pt x="44" y="124"/>
                    </a:lnTo>
                    <a:lnTo>
                      <a:pt x="46" y="131"/>
                    </a:lnTo>
                    <a:lnTo>
                      <a:pt x="47" y="137"/>
                    </a:lnTo>
                    <a:lnTo>
                      <a:pt x="47" y="144"/>
                    </a:lnTo>
                    <a:lnTo>
                      <a:pt x="50" y="150"/>
                    </a:lnTo>
                    <a:lnTo>
                      <a:pt x="50" y="157"/>
                    </a:lnTo>
                    <a:lnTo>
                      <a:pt x="53" y="165"/>
                    </a:lnTo>
                    <a:lnTo>
                      <a:pt x="53" y="171"/>
                    </a:lnTo>
                    <a:lnTo>
                      <a:pt x="53" y="178"/>
                    </a:lnTo>
                    <a:lnTo>
                      <a:pt x="53" y="184"/>
                    </a:lnTo>
                    <a:lnTo>
                      <a:pt x="53" y="193"/>
                    </a:lnTo>
                    <a:lnTo>
                      <a:pt x="50" y="200"/>
                    </a:lnTo>
                    <a:lnTo>
                      <a:pt x="50" y="206"/>
                    </a:lnTo>
                    <a:lnTo>
                      <a:pt x="50" y="214"/>
                    </a:lnTo>
                    <a:lnTo>
                      <a:pt x="50" y="222"/>
                    </a:lnTo>
                    <a:lnTo>
                      <a:pt x="50" y="227"/>
                    </a:lnTo>
                    <a:lnTo>
                      <a:pt x="47" y="236"/>
                    </a:lnTo>
                    <a:lnTo>
                      <a:pt x="47" y="243"/>
                    </a:lnTo>
                    <a:lnTo>
                      <a:pt x="47" y="249"/>
                    </a:lnTo>
                    <a:lnTo>
                      <a:pt x="47" y="256"/>
                    </a:lnTo>
                    <a:lnTo>
                      <a:pt x="47" y="262"/>
                    </a:lnTo>
                    <a:lnTo>
                      <a:pt x="47" y="271"/>
                    </a:lnTo>
                    <a:lnTo>
                      <a:pt x="47" y="278"/>
                    </a:lnTo>
                    <a:lnTo>
                      <a:pt x="46" y="286"/>
                    </a:lnTo>
                    <a:lnTo>
                      <a:pt x="46" y="292"/>
                    </a:lnTo>
                    <a:lnTo>
                      <a:pt x="46" y="299"/>
                    </a:lnTo>
                    <a:lnTo>
                      <a:pt x="47" y="308"/>
                    </a:lnTo>
                    <a:lnTo>
                      <a:pt x="47" y="312"/>
                    </a:lnTo>
                    <a:lnTo>
                      <a:pt x="47" y="321"/>
                    </a:lnTo>
                    <a:lnTo>
                      <a:pt x="50" y="326"/>
                    </a:lnTo>
                    <a:lnTo>
                      <a:pt x="53" y="335"/>
                    </a:lnTo>
                    <a:lnTo>
                      <a:pt x="56" y="335"/>
                    </a:lnTo>
                    <a:lnTo>
                      <a:pt x="64" y="335"/>
                    </a:lnTo>
                    <a:lnTo>
                      <a:pt x="68" y="335"/>
                    </a:lnTo>
                    <a:lnTo>
                      <a:pt x="72" y="335"/>
                    </a:lnTo>
                    <a:lnTo>
                      <a:pt x="77" y="324"/>
                    </a:lnTo>
                    <a:lnTo>
                      <a:pt x="79" y="314"/>
                    </a:lnTo>
                    <a:lnTo>
                      <a:pt x="83" y="303"/>
                    </a:lnTo>
                    <a:lnTo>
                      <a:pt x="86" y="295"/>
                    </a:lnTo>
                    <a:lnTo>
                      <a:pt x="87" y="286"/>
                    </a:lnTo>
                    <a:lnTo>
                      <a:pt x="89" y="277"/>
                    </a:lnTo>
                    <a:lnTo>
                      <a:pt x="92" y="265"/>
                    </a:lnTo>
                    <a:lnTo>
                      <a:pt x="95" y="256"/>
                    </a:lnTo>
                    <a:lnTo>
                      <a:pt x="95" y="245"/>
                    </a:lnTo>
                    <a:lnTo>
                      <a:pt x="95" y="236"/>
                    </a:lnTo>
                    <a:lnTo>
                      <a:pt x="95" y="225"/>
                    </a:lnTo>
                    <a:lnTo>
                      <a:pt x="96" y="215"/>
                    </a:lnTo>
                    <a:lnTo>
                      <a:pt x="96" y="205"/>
                    </a:lnTo>
                    <a:lnTo>
                      <a:pt x="96" y="193"/>
                    </a:lnTo>
                    <a:lnTo>
                      <a:pt x="95" y="184"/>
                    </a:lnTo>
                    <a:lnTo>
                      <a:pt x="95" y="175"/>
                    </a:lnTo>
                    <a:lnTo>
                      <a:pt x="95" y="165"/>
                    </a:lnTo>
                    <a:lnTo>
                      <a:pt x="92" y="155"/>
                    </a:lnTo>
                    <a:lnTo>
                      <a:pt x="89" y="144"/>
                    </a:lnTo>
                    <a:lnTo>
                      <a:pt x="87" y="133"/>
                    </a:lnTo>
                    <a:lnTo>
                      <a:pt x="86" y="124"/>
                    </a:lnTo>
                    <a:lnTo>
                      <a:pt x="83" y="115"/>
                    </a:lnTo>
                    <a:lnTo>
                      <a:pt x="81" y="103"/>
                    </a:lnTo>
                    <a:lnTo>
                      <a:pt x="79" y="94"/>
                    </a:lnTo>
                    <a:lnTo>
                      <a:pt x="74" y="85"/>
                    </a:lnTo>
                    <a:lnTo>
                      <a:pt x="72" y="75"/>
                    </a:lnTo>
                    <a:lnTo>
                      <a:pt x="68" y="65"/>
                    </a:lnTo>
                    <a:lnTo>
                      <a:pt x="64" y="56"/>
                    </a:lnTo>
                    <a:lnTo>
                      <a:pt x="59" y="47"/>
                    </a:lnTo>
                    <a:lnTo>
                      <a:pt x="56" y="38"/>
                    </a:lnTo>
                    <a:lnTo>
                      <a:pt x="53" y="29"/>
                    </a:lnTo>
                    <a:lnTo>
                      <a:pt x="47" y="22"/>
                    </a:lnTo>
                    <a:lnTo>
                      <a:pt x="41" y="16"/>
                    </a:lnTo>
                    <a:lnTo>
                      <a:pt x="37" y="9"/>
                    </a:lnTo>
                    <a:lnTo>
                      <a:pt x="32" y="4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BD5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1276351" y="1460500"/>
                <a:ext cx="47625" cy="1524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" y="6"/>
                  </a:cxn>
                  <a:cxn ang="0">
                    <a:pos x="0" y="17"/>
                  </a:cxn>
                  <a:cxn ang="0">
                    <a:pos x="0" y="35"/>
                  </a:cxn>
                  <a:cxn ang="0">
                    <a:pos x="12" y="53"/>
                  </a:cxn>
                  <a:cxn ang="0">
                    <a:pos x="25" y="73"/>
                  </a:cxn>
                  <a:cxn ang="0">
                    <a:pos x="42" y="93"/>
                  </a:cxn>
                  <a:cxn ang="0">
                    <a:pos x="55" y="113"/>
                  </a:cxn>
                  <a:cxn ang="0">
                    <a:pos x="67" y="131"/>
                  </a:cxn>
                  <a:cxn ang="0">
                    <a:pos x="70" y="147"/>
                  </a:cxn>
                  <a:cxn ang="0">
                    <a:pos x="75" y="161"/>
                  </a:cxn>
                  <a:cxn ang="0">
                    <a:pos x="77" y="177"/>
                  </a:cxn>
                  <a:cxn ang="0">
                    <a:pos x="79" y="190"/>
                  </a:cxn>
                  <a:cxn ang="0">
                    <a:pos x="79" y="203"/>
                  </a:cxn>
                  <a:cxn ang="0">
                    <a:pos x="79" y="217"/>
                  </a:cxn>
                  <a:cxn ang="0">
                    <a:pos x="75" y="230"/>
                  </a:cxn>
                  <a:cxn ang="0">
                    <a:pos x="73" y="246"/>
                  </a:cxn>
                  <a:cxn ang="0">
                    <a:pos x="68" y="259"/>
                  </a:cxn>
                  <a:cxn ang="0">
                    <a:pos x="64" y="273"/>
                  </a:cxn>
                  <a:cxn ang="0">
                    <a:pos x="59" y="289"/>
                  </a:cxn>
                  <a:cxn ang="0">
                    <a:pos x="55" y="302"/>
                  </a:cxn>
                  <a:cxn ang="0">
                    <a:pos x="51" y="315"/>
                  </a:cxn>
                  <a:cxn ang="0">
                    <a:pos x="44" y="329"/>
                  </a:cxn>
                  <a:cxn ang="0">
                    <a:pos x="40" y="345"/>
                  </a:cxn>
                  <a:cxn ang="0">
                    <a:pos x="36" y="358"/>
                  </a:cxn>
                  <a:cxn ang="0">
                    <a:pos x="42" y="367"/>
                  </a:cxn>
                  <a:cxn ang="0">
                    <a:pos x="59" y="374"/>
                  </a:cxn>
                  <a:cxn ang="0">
                    <a:pos x="70" y="374"/>
                  </a:cxn>
                  <a:cxn ang="0">
                    <a:pos x="77" y="363"/>
                  </a:cxn>
                  <a:cxn ang="0">
                    <a:pos x="83" y="352"/>
                  </a:cxn>
                  <a:cxn ang="0">
                    <a:pos x="88" y="339"/>
                  </a:cxn>
                  <a:cxn ang="0">
                    <a:pos x="94" y="327"/>
                  </a:cxn>
                  <a:cxn ang="0">
                    <a:pos x="97" y="314"/>
                  </a:cxn>
                  <a:cxn ang="0">
                    <a:pos x="101" y="299"/>
                  </a:cxn>
                  <a:cxn ang="0">
                    <a:pos x="106" y="289"/>
                  </a:cxn>
                  <a:cxn ang="0">
                    <a:pos x="110" y="275"/>
                  </a:cxn>
                  <a:cxn ang="0">
                    <a:pos x="112" y="264"/>
                  </a:cxn>
                  <a:cxn ang="0">
                    <a:pos x="115" y="250"/>
                  </a:cxn>
                  <a:cxn ang="0">
                    <a:pos x="116" y="237"/>
                  </a:cxn>
                  <a:cxn ang="0">
                    <a:pos x="119" y="225"/>
                  </a:cxn>
                  <a:cxn ang="0">
                    <a:pos x="119" y="212"/>
                  </a:cxn>
                  <a:cxn ang="0">
                    <a:pos x="119" y="199"/>
                  </a:cxn>
                  <a:cxn ang="0">
                    <a:pos x="119" y="187"/>
                  </a:cxn>
                  <a:cxn ang="0">
                    <a:pos x="116" y="174"/>
                  </a:cxn>
                  <a:cxn ang="0">
                    <a:pos x="115" y="161"/>
                  </a:cxn>
                  <a:cxn ang="0">
                    <a:pos x="112" y="147"/>
                  </a:cxn>
                  <a:cxn ang="0">
                    <a:pos x="110" y="136"/>
                  </a:cxn>
                  <a:cxn ang="0">
                    <a:pos x="106" y="122"/>
                  </a:cxn>
                  <a:cxn ang="0">
                    <a:pos x="101" y="112"/>
                  </a:cxn>
                  <a:cxn ang="0">
                    <a:pos x="97" y="97"/>
                  </a:cxn>
                  <a:cxn ang="0">
                    <a:pos x="91" y="87"/>
                  </a:cxn>
                  <a:cxn ang="0">
                    <a:pos x="86" y="75"/>
                  </a:cxn>
                  <a:cxn ang="0">
                    <a:pos x="77" y="64"/>
                  </a:cxn>
                  <a:cxn ang="0">
                    <a:pos x="70" y="53"/>
                  </a:cxn>
                  <a:cxn ang="0">
                    <a:pos x="64" y="41"/>
                  </a:cxn>
                  <a:cxn ang="0">
                    <a:pos x="51" y="26"/>
                  </a:cxn>
                  <a:cxn ang="0">
                    <a:pos x="28" y="6"/>
                  </a:cxn>
                  <a:cxn ang="0">
                    <a:pos x="19" y="0"/>
                  </a:cxn>
                </a:cxnLst>
                <a:rect l="0" t="0" r="r" b="b"/>
                <a:pathLst>
                  <a:path w="119" h="380">
                    <a:moveTo>
                      <a:pt x="19" y="0"/>
                    </a:moveTo>
                    <a:lnTo>
                      <a:pt x="13" y="0"/>
                    </a:lnTo>
                    <a:lnTo>
                      <a:pt x="9" y="4"/>
                    </a:lnTo>
                    <a:lnTo>
                      <a:pt x="4" y="6"/>
                    </a:lnTo>
                    <a:lnTo>
                      <a:pt x="3" y="10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4" y="44"/>
                    </a:lnTo>
                    <a:lnTo>
                      <a:pt x="12" y="53"/>
                    </a:lnTo>
                    <a:lnTo>
                      <a:pt x="18" y="64"/>
                    </a:lnTo>
                    <a:lnTo>
                      <a:pt x="25" y="73"/>
                    </a:lnTo>
                    <a:lnTo>
                      <a:pt x="33" y="84"/>
                    </a:lnTo>
                    <a:lnTo>
                      <a:pt x="42" y="93"/>
                    </a:lnTo>
                    <a:lnTo>
                      <a:pt x="49" y="104"/>
                    </a:lnTo>
                    <a:lnTo>
                      <a:pt x="55" y="113"/>
                    </a:lnTo>
                    <a:lnTo>
                      <a:pt x="61" y="122"/>
                    </a:lnTo>
                    <a:lnTo>
                      <a:pt x="67" y="131"/>
                    </a:lnTo>
                    <a:lnTo>
                      <a:pt x="68" y="140"/>
                    </a:lnTo>
                    <a:lnTo>
                      <a:pt x="70" y="147"/>
                    </a:lnTo>
                    <a:lnTo>
                      <a:pt x="73" y="153"/>
                    </a:lnTo>
                    <a:lnTo>
                      <a:pt x="75" y="161"/>
                    </a:lnTo>
                    <a:lnTo>
                      <a:pt x="77" y="168"/>
                    </a:lnTo>
                    <a:lnTo>
                      <a:pt x="77" y="177"/>
                    </a:lnTo>
                    <a:lnTo>
                      <a:pt x="79" y="183"/>
                    </a:lnTo>
                    <a:lnTo>
                      <a:pt x="79" y="190"/>
                    </a:lnTo>
                    <a:lnTo>
                      <a:pt x="79" y="196"/>
                    </a:lnTo>
                    <a:lnTo>
                      <a:pt x="79" y="203"/>
                    </a:lnTo>
                    <a:lnTo>
                      <a:pt x="79" y="209"/>
                    </a:lnTo>
                    <a:lnTo>
                      <a:pt x="79" y="217"/>
                    </a:lnTo>
                    <a:lnTo>
                      <a:pt x="77" y="225"/>
                    </a:lnTo>
                    <a:lnTo>
                      <a:pt x="75" y="230"/>
                    </a:lnTo>
                    <a:lnTo>
                      <a:pt x="75" y="239"/>
                    </a:lnTo>
                    <a:lnTo>
                      <a:pt x="73" y="246"/>
                    </a:lnTo>
                    <a:lnTo>
                      <a:pt x="73" y="253"/>
                    </a:lnTo>
                    <a:lnTo>
                      <a:pt x="68" y="259"/>
                    </a:lnTo>
                    <a:lnTo>
                      <a:pt x="67" y="268"/>
                    </a:lnTo>
                    <a:lnTo>
                      <a:pt x="64" y="273"/>
                    </a:lnTo>
                    <a:lnTo>
                      <a:pt x="61" y="282"/>
                    </a:lnTo>
                    <a:lnTo>
                      <a:pt x="59" y="289"/>
                    </a:lnTo>
                    <a:lnTo>
                      <a:pt x="58" y="296"/>
                    </a:lnTo>
                    <a:lnTo>
                      <a:pt x="55" y="302"/>
                    </a:lnTo>
                    <a:lnTo>
                      <a:pt x="53" y="309"/>
                    </a:lnTo>
                    <a:lnTo>
                      <a:pt x="51" y="315"/>
                    </a:lnTo>
                    <a:lnTo>
                      <a:pt x="46" y="323"/>
                    </a:lnTo>
                    <a:lnTo>
                      <a:pt x="44" y="329"/>
                    </a:lnTo>
                    <a:lnTo>
                      <a:pt x="42" y="339"/>
                    </a:lnTo>
                    <a:lnTo>
                      <a:pt x="40" y="345"/>
                    </a:lnTo>
                    <a:lnTo>
                      <a:pt x="37" y="352"/>
                    </a:lnTo>
                    <a:lnTo>
                      <a:pt x="36" y="358"/>
                    </a:lnTo>
                    <a:lnTo>
                      <a:pt x="36" y="365"/>
                    </a:lnTo>
                    <a:lnTo>
                      <a:pt x="42" y="367"/>
                    </a:lnTo>
                    <a:lnTo>
                      <a:pt x="51" y="371"/>
                    </a:lnTo>
                    <a:lnTo>
                      <a:pt x="59" y="374"/>
                    </a:lnTo>
                    <a:lnTo>
                      <a:pt x="68" y="380"/>
                    </a:lnTo>
                    <a:lnTo>
                      <a:pt x="70" y="374"/>
                    </a:lnTo>
                    <a:lnTo>
                      <a:pt x="73" y="370"/>
                    </a:lnTo>
                    <a:lnTo>
                      <a:pt x="77" y="363"/>
                    </a:lnTo>
                    <a:lnTo>
                      <a:pt x="79" y="355"/>
                    </a:lnTo>
                    <a:lnTo>
                      <a:pt x="83" y="352"/>
                    </a:lnTo>
                    <a:lnTo>
                      <a:pt x="86" y="345"/>
                    </a:lnTo>
                    <a:lnTo>
                      <a:pt x="88" y="339"/>
                    </a:lnTo>
                    <a:lnTo>
                      <a:pt x="92" y="333"/>
                    </a:lnTo>
                    <a:lnTo>
                      <a:pt x="94" y="327"/>
                    </a:lnTo>
                    <a:lnTo>
                      <a:pt x="94" y="320"/>
                    </a:lnTo>
                    <a:lnTo>
                      <a:pt x="97" y="314"/>
                    </a:lnTo>
                    <a:lnTo>
                      <a:pt x="101" y="306"/>
                    </a:lnTo>
                    <a:lnTo>
                      <a:pt x="101" y="299"/>
                    </a:lnTo>
                    <a:lnTo>
                      <a:pt x="103" y="296"/>
                    </a:lnTo>
                    <a:lnTo>
                      <a:pt x="106" y="289"/>
                    </a:lnTo>
                    <a:lnTo>
                      <a:pt x="110" y="284"/>
                    </a:lnTo>
                    <a:lnTo>
                      <a:pt x="110" y="275"/>
                    </a:lnTo>
                    <a:lnTo>
                      <a:pt x="110" y="268"/>
                    </a:lnTo>
                    <a:lnTo>
                      <a:pt x="112" y="264"/>
                    </a:lnTo>
                    <a:lnTo>
                      <a:pt x="115" y="258"/>
                    </a:lnTo>
                    <a:lnTo>
                      <a:pt x="115" y="250"/>
                    </a:lnTo>
                    <a:lnTo>
                      <a:pt x="116" y="243"/>
                    </a:lnTo>
                    <a:lnTo>
                      <a:pt x="116" y="237"/>
                    </a:lnTo>
                    <a:lnTo>
                      <a:pt x="119" y="233"/>
                    </a:lnTo>
                    <a:lnTo>
                      <a:pt x="119" y="225"/>
                    </a:lnTo>
                    <a:lnTo>
                      <a:pt x="119" y="219"/>
                    </a:lnTo>
                    <a:lnTo>
                      <a:pt x="119" y="212"/>
                    </a:lnTo>
                    <a:lnTo>
                      <a:pt x="119" y="206"/>
                    </a:lnTo>
                    <a:lnTo>
                      <a:pt x="119" y="199"/>
                    </a:lnTo>
                    <a:lnTo>
                      <a:pt x="119" y="193"/>
                    </a:lnTo>
                    <a:lnTo>
                      <a:pt x="119" y="187"/>
                    </a:lnTo>
                    <a:lnTo>
                      <a:pt x="119" y="181"/>
                    </a:lnTo>
                    <a:lnTo>
                      <a:pt x="116" y="174"/>
                    </a:lnTo>
                    <a:lnTo>
                      <a:pt x="116" y="168"/>
                    </a:lnTo>
                    <a:lnTo>
                      <a:pt x="115" y="161"/>
                    </a:lnTo>
                    <a:lnTo>
                      <a:pt x="115" y="153"/>
                    </a:lnTo>
                    <a:lnTo>
                      <a:pt x="112" y="147"/>
                    </a:lnTo>
                    <a:lnTo>
                      <a:pt x="110" y="143"/>
                    </a:lnTo>
                    <a:lnTo>
                      <a:pt x="110" y="136"/>
                    </a:lnTo>
                    <a:lnTo>
                      <a:pt x="107" y="129"/>
                    </a:lnTo>
                    <a:lnTo>
                      <a:pt x="106" y="122"/>
                    </a:lnTo>
                    <a:lnTo>
                      <a:pt x="103" y="118"/>
                    </a:lnTo>
                    <a:lnTo>
                      <a:pt x="101" y="112"/>
                    </a:lnTo>
                    <a:lnTo>
                      <a:pt x="98" y="104"/>
                    </a:lnTo>
                    <a:lnTo>
                      <a:pt x="97" y="97"/>
                    </a:lnTo>
                    <a:lnTo>
                      <a:pt x="94" y="93"/>
                    </a:lnTo>
                    <a:lnTo>
                      <a:pt x="91" y="87"/>
                    </a:lnTo>
                    <a:lnTo>
                      <a:pt x="88" y="82"/>
                    </a:lnTo>
                    <a:lnTo>
                      <a:pt x="86" y="75"/>
                    </a:lnTo>
                    <a:lnTo>
                      <a:pt x="82" y="71"/>
                    </a:lnTo>
                    <a:lnTo>
                      <a:pt x="77" y="64"/>
                    </a:lnTo>
                    <a:lnTo>
                      <a:pt x="75" y="60"/>
                    </a:lnTo>
                    <a:lnTo>
                      <a:pt x="70" y="53"/>
                    </a:lnTo>
                    <a:lnTo>
                      <a:pt x="67" y="47"/>
                    </a:lnTo>
                    <a:lnTo>
                      <a:pt x="64" y="41"/>
                    </a:lnTo>
                    <a:lnTo>
                      <a:pt x="59" y="37"/>
                    </a:lnTo>
                    <a:lnTo>
                      <a:pt x="51" y="26"/>
                    </a:lnTo>
                    <a:lnTo>
                      <a:pt x="40" y="17"/>
                    </a:lnTo>
                    <a:lnTo>
                      <a:pt x="28" y="6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399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auto">
              <a:xfrm>
                <a:off x="1290638" y="1460500"/>
                <a:ext cx="49213" cy="17303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7" y="7"/>
                  </a:cxn>
                  <a:cxn ang="0">
                    <a:pos x="0" y="22"/>
                  </a:cxn>
                  <a:cxn ang="0">
                    <a:pos x="3" y="41"/>
                  </a:cxn>
                  <a:cxn ang="0">
                    <a:pos x="14" y="60"/>
                  </a:cxn>
                  <a:cxn ang="0">
                    <a:pos x="27" y="78"/>
                  </a:cxn>
                  <a:cxn ang="0">
                    <a:pos x="42" y="97"/>
                  </a:cxn>
                  <a:cxn ang="0">
                    <a:pos x="55" y="116"/>
                  </a:cxn>
                  <a:cxn ang="0">
                    <a:pos x="64" y="136"/>
                  </a:cxn>
                  <a:cxn ang="0">
                    <a:pos x="69" y="153"/>
                  </a:cxn>
                  <a:cxn ang="0">
                    <a:pos x="73" y="169"/>
                  </a:cxn>
                  <a:cxn ang="0">
                    <a:pos x="78" y="185"/>
                  </a:cxn>
                  <a:cxn ang="0">
                    <a:pos x="82" y="203"/>
                  </a:cxn>
                  <a:cxn ang="0">
                    <a:pos x="82" y="219"/>
                  </a:cxn>
                  <a:cxn ang="0">
                    <a:pos x="82" y="237"/>
                  </a:cxn>
                  <a:cxn ang="0">
                    <a:pos x="82" y="253"/>
                  </a:cxn>
                  <a:cxn ang="0">
                    <a:pos x="79" y="271"/>
                  </a:cxn>
                  <a:cxn ang="0">
                    <a:pos x="75" y="286"/>
                  </a:cxn>
                  <a:cxn ang="0">
                    <a:pos x="70" y="302"/>
                  </a:cxn>
                  <a:cxn ang="0">
                    <a:pos x="64" y="318"/>
                  </a:cxn>
                  <a:cxn ang="0">
                    <a:pos x="57" y="333"/>
                  </a:cxn>
                  <a:cxn ang="0">
                    <a:pos x="49" y="349"/>
                  </a:cxn>
                  <a:cxn ang="0">
                    <a:pos x="38" y="363"/>
                  </a:cxn>
                  <a:cxn ang="0">
                    <a:pos x="27" y="376"/>
                  </a:cxn>
                  <a:cxn ang="0">
                    <a:pos x="14" y="392"/>
                  </a:cxn>
                  <a:cxn ang="0">
                    <a:pos x="12" y="408"/>
                  </a:cxn>
                  <a:cxn ang="0">
                    <a:pos x="18" y="423"/>
                  </a:cxn>
                  <a:cxn ang="0">
                    <a:pos x="30" y="430"/>
                  </a:cxn>
                  <a:cxn ang="0">
                    <a:pos x="40" y="421"/>
                  </a:cxn>
                  <a:cxn ang="0">
                    <a:pos x="55" y="408"/>
                  </a:cxn>
                  <a:cxn ang="0">
                    <a:pos x="69" y="392"/>
                  </a:cxn>
                  <a:cxn ang="0">
                    <a:pos x="78" y="383"/>
                  </a:cxn>
                  <a:cxn ang="0">
                    <a:pos x="85" y="371"/>
                  </a:cxn>
                  <a:cxn ang="0">
                    <a:pos x="93" y="361"/>
                  </a:cxn>
                  <a:cxn ang="0">
                    <a:pos x="99" y="346"/>
                  </a:cxn>
                  <a:cxn ang="0">
                    <a:pos x="103" y="336"/>
                  </a:cxn>
                  <a:cxn ang="0">
                    <a:pos x="110" y="323"/>
                  </a:cxn>
                  <a:cxn ang="0">
                    <a:pos x="112" y="309"/>
                  </a:cxn>
                  <a:cxn ang="0">
                    <a:pos x="117" y="296"/>
                  </a:cxn>
                  <a:cxn ang="0">
                    <a:pos x="118" y="282"/>
                  </a:cxn>
                  <a:cxn ang="0">
                    <a:pos x="121" y="268"/>
                  </a:cxn>
                  <a:cxn ang="0">
                    <a:pos x="124" y="255"/>
                  </a:cxn>
                  <a:cxn ang="0">
                    <a:pos x="124" y="242"/>
                  </a:cxn>
                  <a:cxn ang="0">
                    <a:pos x="124" y="225"/>
                  </a:cxn>
                  <a:cxn ang="0">
                    <a:pos x="124" y="212"/>
                  </a:cxn>
                  <a:cxn ang="0">
                    <a:pos x="121" y="199"/>
                  </a:cxn>
                  <a:cxn ang="0">
                    <a:pos x="118" y="183"/>
                  </a:cxn>
                  <a:cxn ang="0">
                    <a:pos x="117" y="169"/>
                  </a:cxn>
                  <a:cxn ang="0">
                    <a:pos x="112" y="159"/>
                  </a:cxn>
                  <a:cxn ang="0">
                    <a:pos x="108" y="144"/>
                  </a:cxn>
                  <a:cxn ang="0">
                    <a:pos x="103" y="129"/>
                  </a:cxn>
                  <a:cxn ang="0">
                    <a:pos x="99" y="116"/>
                  </a:cxn>
                  <a:cxn ang="0">
                    <a:pos x="93" y="104"/>
                  </a:cxn>
                  <a:cxn ang="0">
                    <a:pos x="88" y="91"/>
                  </a:cxn>
                  <a:cxn ang="0">
                    <a:pos x="82" y="80"/>
                  </a:cxn>
                  <a:cxn ang="0">
                    <a:pos x="73" y="69"/>
                  </a:cxn>
                  <a:cxn ang="0">
                    <a:pos x="61" y="53"/>
                  </a:cxn>
                  <a:cxn ang="0">
                    <a:pos x="51" y="37"/>
                  </a:cxn>
                  <a:cxn ang="0">
                    <a:pos x="40" y="22"/>
                  </a:cxn>
                  <a:cxn ang="0">
                    <a:pos x="30" y="10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125" h="435">
                    <a:moveTo>
                      <a:pt x="21" y="0"/>
                    </a:moveTo>
                    <a:lnTo>
                      <a:pt x="14" y="1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5" y="15"/>
                    </a:lnTo>
                    <a:lnTo>
                      <a:pt x="0" y="22"/>
                    </a:lnTo>
                    <a:lnTo>
                      <a:pt x="3" y="32"/>
                    </a:lnTo>
                    <a:lnTo>
                      <a:pt x="3" y="41"/>
                    </a:lnTo>
                    <a:lnTo>
                      <a:pt x="7" y="50"/>
                    </a:lnTo>
                    <a:lnTo>
                      <a:pt x="14" y="60"/>
                    </a:lnTo>
                    <a:lnTo>
                      <a:pt x="21" y="69"/>
                    </a:lnTo>
                    <a:lnTo>
                      <a:pt x="27" y="78"/>
                    </a:lnTo>
                    <a:lnTo>
                      <a:pt x="36" y="88"/>
                    </a:lnTo>
                    <a:lnTo>
                      <a:pt x="42" y="97"/>
                    </a:lnTo>
                    <a:lnTo>
                      <a:pt x="51" y="107"/>
                    </a:lnTo>
                    <a:lnTo>
                      <a:pt x="55" y="116"/>
                    </a:lnTo>
                    <a:lnTo>
                      <a:pt x="60" y="127"/>
                    </a:lnTo>
                    <a:lnTo>
                      <a:pt x="64" y="136"/>
                    </a:lnTo>
                    <a:lnTo>
                      <a:pt x="64" y="147"/>
                    </a:lnTo>
                    <a:lnTo>
                      <a:pt x="69" y="153"/>
                    </a:lnTo>
                    <a:lnTo>
                      <a:pt x="70" y="161"/>
                    </a:lnTo>
                    <a:lnTo>
                      <a:pt x="73" y="169"/>
                    </a:lnTo>
                    <a:lnTo>
                      <a:pt x="78" y="178"/>
                    </a:lnTo>
                    <a:lnTo>
                      <a:pt x="78" y="185"/>
                    </a:lnTo>
                    <a:lnTo>
                      <a:pt x="79" y="194"/>
                    </a:lnTo>
                    <a:lnTo>
                      <a:pt x="82" y="203"/>
                    </a:lnTo>
                    <a:lnTo>
                      <a:pt x="82" y="212"/>
                    </a:lnTo>
                    <a:lnTo>
                      <a:pt x="82" y="219"/>
                    </a:lnTo>
                    <a:lnTo>
                      <a:pt x="82" y="228"/>
                    </a:lnTo>
                    <a:lnTo>
                      <a:pt x="82" y="237"/>
                    </a:lnTo>
                    <a:lnTo>
                      <a:pt x="84" y="243"/>
                    </a:lnTo>
                    <a:lnTo>
                      <a:pt x="82" y="253"/>
                    </a:lnTo>
                    <a:lnTo>
                      <a:pt x="82" y="262"/>
                    </a:lnTo>
                    <a:lnTo>
                      <a:pt x="79" y="271"/>
                    </a:lnTo>
                    <a:lnTo>
                      <a:pt x="79" y="280"/>
                    </a:lnTo>
                    <a:lnTo>
                      <a:pt x="75" y="286"/>
                    </a:lnTo>
                    <a:lnTo>
                      <a:pt x="73" y="296"/>
                    </a:lnTo>
                    <a:lnTo>
                      <a:pt x="70" y="302"/>
                    </a:lnTo>
                    <a:lnTo>
                      <a:pt x="69" y="311"/>
                    </a:lnTo>
                    <a:lnTo>
                      <a:pt x="64" y="318"/>
                    </a:lnTo>
                    <a:lnTo>
                      <a:pt x="60" y="327"/>
                    </a:lnTo>
                    <a:lnTo>
                      <a:pt x="57" y="333"/>
                    </a:lnTo>
                    <a:lnTo>
                      <a:pt x="54" y="342"/>
                    </a:lnTo>
                    <a:lnTo>
                      <a:pt x="49" y="349"/>
                    </a:lnTo>
                    <a:lnTo>
                      <a:pt x="42" y="355"/>
                    </a:lnTo>
                    <a:lnTo>
                      <a:pt x="38" y="363"/>
                    </a:lnTo>
                    <a:lnTo>
                      <a:pt x="33" y="371"/>
                    </a:lnTo>
                    <a:lnTo>
                      <a:pt x="27" y="376"/>
                    </a:lnTo>
                    <a:lnTo>
                      <a:pt x="21" y="385"/>
                    </a:lnTo>
                    <a:lnTo>
                      <a:pt x="14" y="392"/>
                    </a:lnTo>
                    <a:lnTo>
                      <a:pt x="7" y="398"/>
                    </a:lnTo>
                    <a:lnTo>
                      <a:pt x="12" y="408"/>
                    </a:lnTo>
                    <a:lnTo>
                      <a:pt x="14" y="414"/>
                    </a:lnTo>
                    <a:lnTo>
                      <a:pt x="18" y="423"/>
                    </a:lnTo>
                    <a:lnTo>
                      <a:pt x="22" y="435"/>
                    </a:lnTo>
                    <a:lnTo>
                      <a:pt x="30" y="430"/>
                    </a:lnTo>
                    <a:lnTo>
                      <a:pt x="33" y="426"/>
                    </a:lnTo>
                    <a:lnTo>
                      <a:pt x="40" y="421"/>
                    </a:lnTo>
                    <a:lnTo>
                      <a:pt x="45" y="417"/>
                    </a:lnTo>
                    <a:lnTo>
                      <a:pt x="55" y="408"/>
                    </a:lnTo>
                    <a:lnTo>
                      <a:pt x="64" y="398"/>
                    </a:lnTo>
                    <a:lnTo>
                      <a:pt x="69" y="392"/>
                    </a:lnTo>
                    <a:lnTo>
                      <a:pt x="73" y="387"/>
                    </a:lnTo>
                    <a:lnTo>
                      <a:pt x="78" y="383"/>
                    </a:lnTo>
                    <a:lnTo>
                      <a:pt x="82" y="376"/>
                    </a:lnTo>
                    <a:lnTo>
                      <a:pt x="85" y="371"/>
                    </a:lnTo>
                    <a:lnTo>
                      <a:pt x="88" y="365"/>
                    </a:lnTo>
                    <a:lnTo>
                      <a:pt x="93" y="361"/>
                    </a:lnTo>
                    <a:lnTo>
                      <a:pt x="97" y="354"/>
                    </a:lnTo>
                    <a:lnTo>
                      <a:pt x="99" y="346"/>
                    </a:lnTo>
                    <a:lnTo>
                      <a:pt x="101" y="342"/>
                    </a:lnTo>
                    <a:lnTo>
                      <a:pt x="103" y="336"/>
                    </a:lnTo>
                    <a:lnTo>
                      <a:pt x="108" y="329"/>
                    </a:lnTo>
                    <a:lnTo>
                      <a:pt x="110" y="323"/>
                    </a:lnTo>
                    <a:lnTo>
                      <a:pt x="110" y="315"/>
                    </a:lnTo>
                    <a:lnTo>
                      <a:pt x="112" y="309"/>
                    </a:lnTo>
                    <a:lnTo>
                      <a:pt x="117" y="302"/>
                    </a:lnTo>
                    <a:lnTo>
                      <a:pt x="117" y="296"/>
                    </a:lnTo>
                    <a:lnTo>
                      <a:pt x="118" y="289"/>
                    </a:lnTo>
                    <a:lnTo>
                      <a:pt x="118" y="282"/>
                    </a:lnTo>
                    <a:lnTo>
                      <a:pt x="121" y="275"/>
                    </a:lnTo>
                    <a:lnTo>
                      <a:pt x="121" y="268"/>
                    </a:lnTo>
                    <a:lnTo>
                      <a:pt x="124" y="262"/>
                    </a:lnTo>
                    <a:lnTo>
                      <a:pt x="124" y="255"/>
                    </a:lnTo>
                    <a:lnTo>
                      <a:pt x="125" y="249"/>
                    </a:lnTo>
                    <a:lnTo>
                      <a:pt x="124" y="242"/>
                    </a:lnTo>
                    <a:lnTo>
                      <a:pt x="124" y="234"/>
                    </a:lnTo>
                    <a:lnTo>
                      <a:pt x="124" y="225"/>
                    </a:lnTo>
                    <a:lnTo>
                      <a:pt x="124" y="221"/>
                    </a:lnTo>
                    <a:lnTo>
                      <a:pt x="124" y="212"/>
                    </a:lnTo>
                    <a:lnTo>
                      <a:pt x="121" y="206"/>
                    </a:lnTo>
                    <a:lnTo>
                      <a:pt x="121" y="199"/>
                    </a:lnTo>
                    <a:lnTo>
                      <a:pt x="121" y="193"/>
                    </a:lnTo>
                    <a:lnTo>
                      <a:pt x="118" y="183"/>
                    </a:lnTo>
                    <a:lnTo>
                      <a:pt x="117" y="177"/>
                    </a:lnTo>
                    <a:lnTo>
                      <a:pt x="117" y="169"/>
                    </a:lnTo>
                    <a:lnTo>
                      <a:pt x="115" y="165"/>
                    </a:lnTo>
                    <a:lnTo>
                      <a:pt x="112" y="159"/>
                    </a:lnTo>
                    <a:lnTo>
                      <a:pt x="110" y="152"/>
                    </a:lnTo>
                    <a:lnTo>
                      <a:pt x="108" y="144"/>
                    </a:lnTo>
                    <a:lnTo>
                      <a:pt x="108" y="138"/>
                    </a:lnTo>
                    <a:lnTo>
                      <a:pt x="103" y="129"/>
                    </a:lnTo>
                    <a:lnTo>
                      <a:pt x="101" y="122"/>
                    </a:lnTo>
                    <a:lnTo>
                      <a:pt x="99" y="116"/>
                    </a:lnTo>
                    <a:lnTo>
                      <a:pt x="97" y="112"/>
                    </a:lnTo>
                    <a:lnTo>
                      <a:pt x="93" y="104"/>
                    </a:lnTo>
                    <a:lnTo>
                      <a:pt x="90" y="97"/>
                    </a:lnTo>
                    <a:lnTo>
                      <a:pt x="88" y="91"/>
                    </a:lnTo>
                    <a:lnTo>
                      <a:pt x="84" y="87"/>
                    </a:lnTo>
                    <a:lnTo>
                      <a:pt x="82" y="80"/>
                    </a:lnTo>
                    <a:lnTo>
                      <a:pt x="78" y="75"/>
                    </a:lnTo>
                    <a:lnTo>
                      <a:pt x="73" y="69"/>
                    </a:lnTo>
                    <a:lnTo>
                      <a:pt x="70" y="62"/>
                    </a:lnTo>
                    <a:lnTo>
                      <a:pt x="61" y="53"/>
                    </a:lnTo>
                    <a:lnTo>
                      <a:pt x="54" y="41"/>
                    </a:lnTo>
                    <a:lnTo>
                      <a:pt x="51" y="37"/>
                    </a:lnTo>
                    <a:lnTo>
                      <a:pt x="45" y="31"/>
                    </a:lnTo>
                    <a:lnTo>
                      <a:pt x="40" y="22"/>
                    </a:lnTo>
                    <a:lnTo>
                      <a:pt x="36" y="17"/>
                    </a:lnTo>
                    <a:lnTo>
                      <a:pt x="30" y="10"/>
                    </a:lnTo>
                    <a:lnTo>
                      <a:pt x="24" y="4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2A85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1223963" y="1595438"/>
                <a:ext cx="66675" cy="39688"/>
              </a:xfrm>
              <a:custGeom>
                <a:avLst/>
                <a:gdLst/>
                <a:ahLst/>
                <a:cxnLst>
                  <a:cxn ang="0">
                    <a:pos x="158" y="0"/>
                  </a:cxn>
                  <a:cxn ang="0">
                    <a:pos x="149" y="6"/>
                  </a:cxn>
                  <a:cxn ang="0">
                    <a:pos x="142" y="13"/>
                  </a:cxn>
                  <a:cxn ang="0">
                    <a:pos x="133" y="19"/>
                  </a:cxn>
                  <a:cxn ang="0">
                    <a:pos x="124" y="26"/>
                  </a:cxn>
                  <a:cxn ang="0">
                    <a:pos x="113" y="31"/>
                  </a:cxn>
                  <a:cxn ang="0">
                    <a:pos x="104" y="37"/>
                  </a:cxn>
                  <a:cxn ang="0">
                    <a:pos x="94" y="41"/>
                  </a:cxn>
                  <a:cxn ang="0">
                    <a:pos x="85" y="46"/>
                  </a:cxn>
                  <a:cxn ang="0">
                    <a:pos x="78" y="46"/>
                  </a:cxn>
                  <a:cxn ang="0">
                    <a:pos x="73" y="48"/>
                  </a:cxn>
                  <a:cxn ang="0">
                    <a:pos x="69" y="50"/>
                  </a:cxn>
                  <a:cxn ang="0">
                    <a:pos x="63" y="53"/>
                  </a:cxn>
                  <a:cxn ang="0">
                    <a:pos x="58" y="53"/>
                  </a:cxn>
                  <a:cxn ang="0">
                    <a:pos x="54" y="53"/>
                  </a:cxn>
                  <a:cxn ang="0">
                    <a:pos x="48" y="56"/>
                  </a:cxn>
                  <a:cxn ang="0">
                    <a:pos x="43" y="57"/>
                  </a:cxn>
                  <a:cxn ang="0">
                    <a:pos x="36" y="57"/>
                  </a:cxn>
                  <a:cxn ang="0">
                    <a:pos x="33" y="57"/>
                  </a:cxn>
                  <a:cxn ang="0">
                    <a:pos x="25" y="57"/>
                  </a:cxn>
                  <a:cxn ang="0">
                    <a:pos x="21" y="59"/>
                  </a:cxn>
                  <a:cxn ang="0">
                    <a:pos x="15" y="59"/>
                  </a:cxn>
                  <a:cxn ang="0">
                    <a:pos x="10" y="59"/>
                  </a:cxn>
                  <a:cxn ang="0">
                    <a:pos x="3" y="59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1" y="78"/>
                  </a:cxn>
                  <a:cxn ang="0">
                    <a:pos x="1" y="87"/>
                  </a:cxn>
                  <a:cxn ang="0">
                    <a:pos x="6" y="96"/>
                  </a:cxn>
                  <a:cxn ang="0">
                    <a:pos x="10" y="97"/>
                  </a:cxn>
                  <a:cxn ang="0">
                    <a:pos x="15" y="97"/>
                  </a:cxn>
                  <a:cxn ang="0">
                    <a:pos x="21" y="97"/>
                  </a:cxn>
                  <a:cxn ang="0">
                    <a:pos x="28" y="100"/>
                  </a:cxn>
                  <a:cxn ang="0">
                    <a:pos x="33" y="100"/>
                  </a:cxn>
                  <a:cxn ang="0">
                    <a:pos x="40" y="100"/>
                  </a:cxn>
                  <a:cxn ang="0">
                    <a:pos x="48" y="97"/>
                  </a:cxn>
                  <a:cxn ang="0">
                    <a:pos x="55" y="97"/>
                  </a:cxn>
                  <a:cxn ang="0">
                    <a:pos x="63" y="96"/>
                  </a:cxn>
                  <a:cxn ang="0">
                    <a:pos x="69" y="96"/>
                  </a:cxn>
                  <a:cxn ang="0">
                    <a:pos x="78" y="93"/>
                  </a:cxn>
                  <a:cxn ang="0">
                    <a:pos x="85" y="91"/>
                  </a:cxn>
                  <a:cxn ang="0">
                    <a:pos x="94" y="88"/>
                  </a:cxn>
                  <a:cxn ang="0">
                    <a:pos x="100" y="87"/>
                  </a:cxn>
                  <a:cxn ang="0">
                    <a:pos x="109" y="84"/>
                  </a:cxn>
                  <a:cxn ang="0">
                    <a:pos x="115" y="82"/>
                  </a:cxn>
                  <a:cxn ang="0">
                    <a:pos x="122" y="78"/>
                  </a:cxn>
                  <a:cxn ang="0">
                    <a:pos x="128" y="75"/>
                  </a:cxn>
                  <a:cxn ang="0">
                    <a:pos x="134" y="71"/>
                  </a:cxn>
                  <a:cxn ang="0">
                    <a:pos x="142" y="66"/>
                  </a:cxn>
                  <a:cxn ang="0">
                    <a:pos x="149" y="57"/>
                  </a:cxn>
                  <a:cxn ang="0">
                    <a:pos x="158" y="46"/>
                  </a:cxn>
                  <a:cxn ang="0">
                    <a:pos x="158" y="41"/>
                  </a:cxn>
                  <a:cxn ang="0">
                    <a:pos x="163" y="35"/>
                  </a:cxn>
                  <a:cxn ang="0">
                    <a:pos x="163" y="31"/>
                  </a:cxn>
                  <a:cxn ang="0">
                    <a:pos x="166" y="24"/>
                  </a:cxn>
                  <a:cxn ang="0">
                    <a:pos x="163" y="16"/>
                  </a:cxn>
                  <a:cxn ang="0">
                    <a:pos x="163" y="10"/>
                  </a:cxn>
                  <a:cxn ang="0">
                    <a:pos x="158" y="3"/>
                  </a:cxn>
                  <a:cxn ang="0">
                    <a:pos x="158" y="0"/>
                  </a:cxn>
                  <a:cxn ang="0">
                    <a:pos x="158" y="0"/>
                  </a:cxn>
                </a:cxnLst>
                <a:rect l="0" t="0" r="r" b="b"/>
                <a:pathLst>
                  <a:path w="166" h="100">
                    <a:moveTo>
                      <a:pt x="158" y="0"/>
                    </a:moveTo>
                    <a:lnTo>
                      <a:pt x="149" y="6"/>
                    </a:lnTo>
                    <a:lnTo>
                      <a:pt x="142" y="13"/>
                    </a:lnTo>
                    <a:lnTo>
                      <a:pt x="133" y="19"/>
                    </a:lnTo>
                    <a:lnTo>
                      <a:pt x="124" y="26"/>
                    </a:lnTo>
                    <a:lnTo>
                      <a:pt x="113" y="31"/>
                    </a:lnTo>
                    <a:lnTo>
                      <a:pt x="104" y="37"/>
                    </a:lnTo>
                    <a:lnTo>
                      <a:pt x="94" y="41"/>
                    </a:lnTo>
                    <a:lnTo>
                      <a:pt x="85" y="46"/>
                    </a:lnTo>
                    <a:lnTo>
                      <a:pt x="78" y="46"/>
                    </a:lnTo>
                    <a:lnTo>
                      <a:pt x="73" y="48"/>
                    </a:lnTo>
                    <a:lnTo>
                      <a:pt x="69" y="50"/>
                    </a:lnTo>
                    <a:lnTo>
                      <a:pt x="63" y="53"/>
                    </a:lnTo>
                    <a:lnTo>
                      <a:pt x="58" y="53"/>
                    </a:lnTo>
                    <a:lnTo>
                      <a:pt x="54" y="53"/>
                    </a:lnTo>
                    <a:lnTo>
                      <a:pt x="48" y="56"/>
                    </a:lnTo>
                    <a:lnTo>
                      <a:pt x="43" y="57"/>
                    </a:lnTo>
                    <a:lnTo>
                      <a:pt x="36" y="57"/>
                    </a:lnTo>
                    <a:lnTo>
                      <a:pt x="33" y="57"/>
                    </a:lnTo>
                    <a:lnTo>
                      <a:pt x="25" y="57"/>
                    </a:lnTo>
                    <a:lnTo>
                      <a:pt x="21" y="59"/>
                    </a:lnTo>
                    <a:lnTo>
                      <a:pt x="15" y="59"/>
                    </a:lnTo>
                    <a:lnTo>
                      <a:pt x="10" y="59"/>
                    </a:lnTo>
                    <a:lnTo>
                      <a:pt x="3" y="59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1" y="78"/>
                    </a:lnTo>
                    <a:lnTo>
                      <a:pt x="1" y="87"/>
                    </a:lnTo>
                    <a:lnTo>
                      <a:pt x="6" y="96"/>
                    </a:lnTo>
                    <a:lnTo>
                      <a:pt x="10" y="97"/>
                    </a:lnTo>
                    <a:lnTo>
                      <a:pt x="15" y="97"/>
                    </a:lnTo>
                    <a:lnTo>
                      <a:pt x="21" y="97"/>
                    </a:lnTo>
                    <a:lnTo>
                      <a:pt x="28" y="100"/>
                    </a:lnTo>
                    <a:lnTo>
                      <a:pt x="33" y="100"/>
                    </a:lnTo>
                    <a:lnTo>
                      <a:pt x="40" y="100"/>
                    </a:lnTo>
                    <a:lnTo>
                      <a:pt x="48" y="97"/>
                    </a:lnTo>
                    <a:lnTo>
                      <a:pt x="55" y="97"/>
                    </a:lnTo>
                    <a:lnTo>
                      <a:pt x="63" y="96"/>
                    </a:lnTo>
                    <a:lnTo>
                      <a:pt x="69" y="96"/>
                    </a:lnTo>
                    <a:lnTo>
                      <a:pt x="78" y="93"/>
                    </a:lnTo>
                    <a:lnTo>
                      <a:pt x="85" y="91"/>
                    </a:lnTo>
                    <a:lnTo>
                      <a:pt x="94" y="88"/>
                    </a:lnTo>
                    <a:lnTo>
                      <a:pt x="100" y="87"/>
                    </a:lnTo>
                    <a:lnTo>
                      <a:pt x="109" y="84"/>
                    </a:lnTo>
                    <a:lnTo>
                      <a:pt x="115" y="82"/>
                    </a:lnTo>
                    <a:lnTo>
                      <a:pt x="122" y="78"/>
                    </a:lnTo>
                    <a:lnTo>
                      <a:pt x="128" y="75"/>
                    </a:lnTo>
                    <a:lnTo>
                      <a:pt x="134" y="71"/>
                    </a:lnTo>
                    <a:lnTo>
                      <a:pt x="142" y="66"/>
                    </a:lnTo>
                    <a:lnTo>
                      <a:pt x="149" y="57"/>
                    </a:lnTo>
                    <a:lnTo>
                      <a:pt x="158" y="46"/>
                    </a:lnTo>
                    <a:lnTo>
                      <a:pt x="158" y="41"/>
                    </a:lnTo>
                    <a:lnTo>
                      <a:pt x="163" y="35"/>
                    </a:lnTo>
                    <a:lnTo>
                      <a:pt x="163" y="31"/>
                    </a:lnTo>
                    <a:lnTo>
                      <a:pt x="166" y="24"/>
                    </a:lnTo>
                    <a:lnTo>
                      <a:pt x="163" y="16"/>
                    </a:lnTo>
                    <a:lnTo>
                      <a:pt x="163" y="10"/>
                    </a:lnTo>
                    <a:lnTo>
                      <a:pt x="158" y="3"/>
                    </a:lnTo>
                    <a:lnTo>
                      <a:pt x="158" y="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1203326" y="1612900"/>
                <a:ext cx="100013" cy="33338"/>
              </a:xfrm>
              <a:custGeom>
                <a:avLst/>
                <a:gdLst/>
                <a:ahLst/>
                <a:cxnLst>
                  <a:cxn ang="0">
                    <a:pos x="236" y="3"/>
                  </a:cxn>
                  <a:cxn ang="0">
                    <a:pos x="222" y="9"/>
                  </a:cxn>
                  <a:cxn ang="0">
                    <a:pos x="210" y="16"/>
                  </a:cxn>
                  <a:cxn ang="0">
                    <a:pos x="194" y="24"/>
                  </a:cxn>
                  <a:cxn ang="0">
                    <a:pos x="182" y="28"/>
                  </a:cxn>
                  <a:cxn ang="0">
                    <a:pos x="165" y="32"/>
                  </a:cxn>
                  <a:cxn ang="0">
                    <a:pos x="150" y="34"/>
                  </a:cxn>
                  <a:cxn ang="0">
                    <a:pos x="137" y="39"/>
                  </a:cxn>
                  <a:cxn ang="0">
                    <a:pos x="122" y="41"/>
                  </a:cxn>
                  <a:cxn ang="0">
                    <a:pos x="107" y="41"/>
                  </a:cxn>
                  <a:cxn ang="0">
                    <a:pos x="91" y="41"/>
                  </a:cxn>
                  <a:cxn ang="0">
                    <a:pos x="76" y="41"/>
                  </a:cxn>
                  <a:cxn ang="0">
                    <a:pos x="61" y="41"/>
                  </a:cxn>
                  <a:cxn ang="0">
                    <a:pos x="46" y="39"/>
                  </a:cxn>
                  <a:cxn ang="0">
                    <a:pos x="30" y="34"/>
                  </a:cxn>
                  <a:cxn ang="0">
                    <a:pos x="15" y="32"/>
                  </a:cxn>
                  <a:cxn ang="0">
                    <a:pos x="4" y="37"/>
                  </a:cxn>
                  <a:cxn ang="0">
                    <a:pos x="1" y="50"/>
                  </a:cxn>
                  <a:cxn ang="0">
                    <a:pos x="0" y="59"/>
                  </a:cxn>
                  <a:cxn ang="0">
                    <a:pos x="6" y="68"/>
                  </a:cxn>
                  <a:cxn ang="0">
                    <a:pos x="19" y="77"/>
                  </a:cxn>
                  <a:cxn ang="0">
                    <a:pos x="37" y="81"/>
                  </a:cxn>
                  <a:cxn ang="0">
                    <a:pos x="52" y="84"/>
                  </a:cxn>
                  <a:cxn ang="0">
                    <a:pos x="70" y="86"/>
                  </a:cxn>
                  <a:cxn ang="0">
                    <a:pos x="88" y="86"/>
                  </a:cxn>
                  <a:cxn ang="0">
                    <a:pos x="104" y="88"/>
                  </a:cxn>
                  <a:cxn ang="0">
                    <a:pos x="122" y="88"/>
                  </a:cxn>
                  <a:cxn ang="0">
                    <a:pos x="140" y="84"/>
                  </a:cxn>
                  <a:cxn ang="0">
                    <a:pos x="152" y="80"/>
                  </a:cxn>
                  <a:cxn ang="0">
                    <a:pos x="164" y="77"/>
                  </a:cxn>
                  <a:cxn ang="0">
                    <a:pos x="177" y="75"/>
                  </a:cxn>
                  <a:cxn ang="0">
                    <a:pos x="188" y="71"/>
                  </a:cxn>
                  <a:cxn ang="0">
                    <a:pos x="198" y="68"/>
                  </a:cxn>
                  <a:cxn ang="0">
                    <a:pos x="212" y="64"/>
                  </a:cxn>
                  <a:cxn ang="0">
                    <a:pos x="227" y="56"/>
                  </a:cxn>
                  <a:cxn ang="0">
                    <a:pos x="243" y="43"/>
                  </a:cxn>
                  <a:cxn ang="0">
                    <a:pos x="252" y="30"/>
                  </a:cxn>
                  <a:cxn ang="0">
                    <a:pos x="252" y="16"/>
                  </a:cxn>
                  <a:cxn ang="0">
                    <a:pos x="246" y="5"/>
                  </a:cxn>
                  <a:cxn ang="0">
                    <a:pos x="244" y="0"/>
                  </a:cxn>
                </a:cxnLst>
                <a:rect l="0" t="0" r="r" b="b"/>
                <a:pathLst>
                  <a:path w="252" h="88">
                    <a:moveTo>
                      <a:pt x="244" y="0"/>
                    </a:moveTo>
                    <a:lnTo>
                      <a:pt x="236" y="3"/>
                    </a:lnTo>
                    <a:lnTo>
                      <a:pt x="229" y="7"/>
                    </a:lnTo>
                    <a:lnTo>
                      <a:pt x="222" y="9"/>
                    </a:lnTo>
                    <a:lnTo>
                      <a:pt x="216" y="15"/>
                    </a:lnTo>
                    <a:lnTo>
                      <a:pt x="210" y="16"/>
                    </a:lnTo>
                    <a:lnTo>
                      <a:pt x="203" y="18"/>
                    </a:lnTo>
                    <a:lnTo>
                      <a:pt x="194" y="24"/>
                    </a:lnTo>
                    <a:lnTo>
                      <a:pt x="188" y="25"/>
                    </a:lnTo>
                    <a:lnTo>
                      <a:pt x="182" y="28"/>
                    </a:lnTo>
                    <a:lnTo>
                      <a:pt x="173" y="30"/>
                    </a:lnTo>
                    <a:lnTo>
                      <a:pt x="165" y="32"/>
                    </a:lnTo>
                    <a:lnTo>
                      <a:pt x="159" y="34"/>
                    </a:lnTo>
                    <a:lnTo>
                      <a:pt x="150" y="34"/>
                    </a:lnTo>
                    <a:lnTo>
                      <a:pt x="144" y="37"/>
                    </a:lnTo>
                    <a:lnTo>
                      <a:pt x="137" y="39"/>
                    </a:lnTo>
                    <a:lnTo>
                      <a:pt x="131" y="41"/>
                    </a:lnTo>
                    <a:lnTo>
                      <a:pt x="122" y="41"/>
                    </a:lnTo>
                    <a:lnTo>
                      <a:pt x="113" y="41"/>
                    </a:lnTo>
                    <a:lnTo>
                      <a:pt x="107" y="41"/>
                    </a:lnTo>
                    <a:lnTo>
                      <a:pt x="100" y="43"/>
                    </a:lnTo>
                    <a:lnTo>
                      <a:pt x="91" y="41"/>
                    </a:lnTo>
                    <a:lnTo>
                      <a:pt x="83" y="41"/>
                    </a:lnTo>
                    <a:lnTo>
                      <a:pt x="76" y="41"/>
                    </a:lnTo>
                    <a:lnTo>
                      <a:pt x="70" y="41"/>
                    </a:lnTo>
                    <a:lnTo>
                      <a:pt x="61" y="41"/>
                    </a:lnTo>
                    <a:lnTo>
                      <a:pt x="52" y="41"/>
                    </a:lnTo>
                    <a:lnTo>
                      <a:pt x="46" y="39"/>
                    </a:lnTo>
                    <a:lnTo>
                      <a:pt x="37" y="37"/>
                    </a:lnTo>
                    <a:lnTo>
                      <a:pt x="30" y="34"/>
                    </a:lnTo>
                    <a:lnTo>
                      <a:pt x="22" y="34"/>
                    </a:lnTo>
                    <a:lnTo>
                      <a:pt x="15" y="32"/>
                    </a:lnTo>
                    <a:lnTo>
                      <a:pt x="9" y="30"/>
                    </a:lnTo>
                    <a:lnTo>
                      <a:pt x="4" y="37"/>
                    </a:lnTo>
                    <a:lnTo>
                      <a:pt x="4" y="46"/>
                    </a:lnTo>
                    <a:lnTo>
                      <a:pt x="1" y="50"/>
                    </a:lnTo>
                    <a:lnTo>
                      <a:pt x="1" y="55"/>
                    </a:lnTo>
                    <a:lnTo>
                      <a:pt x="0" y="59"/>
                    </a:lnTo>
                    <a:lnTo>
                      <a:pt x="0" y="65"/>
                    </a:lnTo>
                    <a:lnTo>
                      <a:pt x="6" y="68"/>
                    </a:lnTo>
                    <a:lnTo>
                      <a:pt x="13" y="75"/>
                    </a:lnTo>
                    <a:lnTo>
                      <a:pt x="19" y="77"/>
                    </a:lnTo>
                    <a:lnTo>
                      <a:pt x="28" y="80"/>
                    </a:lnTo>
                    <a:lnTo>
                      <a:pt x="37" y="81"/>
                    </a:lnTo>
                    <a:lnTo>
                      <a:pt x="43" y="84"/>
                    </a:lnTo>
                    <a:lnTo>
                      <a:pt x="52" y="84"/>
                    </a:lnTo>
                    <a:lnTo>
                      <a:pt x="61" y="86"/>
                    </a:lnTo>
                    <a:lnTo>
                      <a:pt x="70" y="86"/>
                    </a:lnTo>
                    <a:lnTo>
                      <a:pt x="79" y="86"/>
                    </a:lnTo>
                    <a:lnTo>
                      <a:pt x="88" y="86"/>
                    </a:lnTo>
                    <a:lnTo>
                      <a:pt x="95" y="88"/>
                    </a:lnTo>
                    <a:lnTo>
                      <a:pt x="104" y="88"/>
                    </a:lnTo>
                    <a:lnTo>
                      <a:pt x="113" y="88"/>
                    </a:lnTo>
                    <a:lnTo>
                      <a:pt x="122" y="88"/>
                    </a:lnTo>
                    <a:lnTo>
                      <a:pt x="131" y="88"/>
                    </a:lnTo>
                    <a:lnTo>
                      <a:pt x="140" y="84"/>
                    </a:lnTo>
                    <a:lnTo>
                      <a:pt x="149" y="81"/>
                    </a:lnTo>
                    <a:lnTo>
                      <a:pt x="152" y="80"/>
                    </a:lnTo>
                    <a:lnTo>
                      <a:pt x="159" y="80"/>
                    </a:lnTo>
                    <a:lnTo>
                      <a:pt x="164" y="77"/>
                    </a:lnTo>
                    <a:lnTo>
                      <a:pt x="170" y="77"/>
                    </a:lnTo>
                    <a:lnTo>
                      <a:pt x="177" y="75"/>
                    </a:lnTo>
                    <a:lnTo>
                      <a:pt x="183" y="72"/>
                    </a:lnTo>
                    <a:lnTo>
                      <a:pt x="188" y="71"/>
                    </a:lnTo>
                    <a:lnTo>
                      <a:pt x="194" y="71"/>
                    </a:lnTo>
                    <a:lnTo>
                      <a:pt x="198" y="68"/>
                    </a:lnTo>
                    <a:lnTo>
                      <a:pt x="204" y="65"/>
                    </a:lnTo>
                    <a:lnTo>
                      <a:pt x="212" y="64"/>
                    </a:lnTo>
                    <a:lnTo>
                      <a:pt x="218" y="64"/>
                    </a:lnTo>
                    <a:lnTo>
                      <a:pt x="227" y="56"/>
                    </a:lnTo>
                    <a:lnTo>
                      <a:pt x="236" y="50"/>
                    </a:lnTo>
                    <a:lnTo>
                      <a:pt x="243" y="43"/>
                    </a:lnTo>
                    <a:lnTo>
                      <a:pt x="249" y="39"/>
                    </a:lnTo>
                    <a:lnTo>
                      <a:pt x="252" y="30"/>
                    </a:lnTo>
                    <a:lnTo>
                      <a:pt x="252" y="21"/>
                    </a:lnTo>
                    <a:lnTo>
                      <a:pt x="252" y="16"/>
                    </a:lnTo>
                    <a:lnTo>
                      <a:pt x="249" y="12"/>
                    </a:lnTo>
                    <a:lnTo>
                      <a:pt x="246" y="5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E69C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auto">
              <a:xfrm>
                <a:off x="1209676" y="1608138"/>
                <a:ext cx="123825" cy="52388"/>
              </a:xfrm>
              <a:custGeom>
                <a:avLst/>
                <a:gdLst/>
                <a:ahLst/>
                <a:cxnLst>
                  <a:cxn ang="0">
                    <a:pos x="291" y="5"/>
                  </a:cxn>
                  <a:cxn ang="0">
                    <a:pos x="275" y="14"/>
                  </a:cxn>
                  <a:cxn ang="0">
                    <a:pos x="260" y="24"/>
                  </a:cxn>
                  <a:cxn ang="0">
                    <a:pos x="242" y="33"/>
                  </a:cxn>
                  <a:cxn ang="0">
                    <a:pos x="227" y="43"/>
                  </a:cxn>
                  <a:cxn ang="0">
                    <a:pos x="211" y="50"/>
                  </a:cxn>
                  <a:cxn ang="0">
                    <a:pos x="194" y="59"/>
                  </a:cxn>
                  <a:cxn ang="0">
                    <a:pos x="178" y="68"/>
                  </a:cxn>
                  <a:cxn ang="0">
                    <a:pos x="161" y="73"/>
                  </a:cxn>
                  <a:cxn ang="0">
                    <a:pos x="145" y="80"/>
                  </a:cxn>
                  <a:cxn ang="0">
                    <a:pos x="128" y="84"/>
                  </a:cxn>
                  <a:cxn ang="0">
                    <a:pos x="110" y="89"/>
                  </a:cxn>
                  <a:cxn ang="0">
                    <a:pos x="93" y="90"/>
                  </a:cxn>
                  <a:cxn ang="0">
                    <a:pos x="73" y="90"/>
                  </a:cxn>
                  <a:cxn ang="0">
                    <a:pos x="55" y="90"/>
                  </a:cxn>
                  <a:cxn ang="0">
                    <a:pos x="36" y="86"/>
                  </a:cxn>
                  <a:cxn ang="0">
                    <a:pos x="21" y="90"/>
                  </a:cxn>
                  <a:cxn ang="0">
                    <a:pos x="8" y="102"/>
                  </a:cxn>
                  <a:cxn ang="0">
                    <a:pos x="8" y="115"/>
                  </a:cxn>
                  <a:cxn ang="0">
                    <a:pos x="25" y="124"/>
                  </a:cxn>
                  <a:cxn ang="0">
                    <a:pos x="42" y="130"/>
                  </a:cxn>
                  <a:cxn ang="0">
                    <a:pos x="58" y="130"/>
                  </a:cxn>
                  <a:cxn ang="0">
                    <a:pos x="69" y="130"/>
                  </a:cxn>
                  <a:cxn ang="0">
                    <a:pos x="84" y="129"/>
                  </a:cxn>
                  <a:cxn ang="0">
                    <a:pos x="100" y="129"/>
                  </a:cxn>
                  <a:cxn ang="0">
                    <a:pos x="110" y="129"/>
                  </a:cxn>
                  <a:cxn ang="0">
                    <a:pos x="121" y="127"/>
                  </a:cxn>
                  <a:cxn ang="0">
                    <a:pos x="130" y="127"/>
                  </a:cxn>
                  <a:cxn ang="0">
                    <a:pos x="141" y="127"/>
                  </a:cxn>
                  <a:cxn ang="0">
                    <a:pos x="152" y="129"/>
                  </a:cxn>
                  <a:cxn ang="0">
                    <a:pos x="167" y="124"/>
                  </a:cxn>
                  <a:cxn ang="0">
                    <a:pos x="182" y="115"/>
                  </a:cxn>
                  <a:cxn ang="0">
                    <a:pos x="194" y="111"/>
                  </a:cxn>
                  <a:cxn ang="0">
                    <a:pos x="205" y="106"/>
                  </a:cxn>
                  <a:cxn ang="0">
                    <a:pos x="215" y="99"/>
                  </a:cxn>
                  <a:cxn ang="0">
                    <a:pos x="227" y="93"/>
                  </a:cxn>
                  <a:cxn ang="0">
                    <a:pos x="237" y="89"/>
                  </a:cxn>
                  <a:cxn ang="0">
                    <a:pos x="252" y="80"/>
                  </a:cxn>
                  <a:cxn ang="0">
                    <a:pos x="272" y="64"/>
                  </a:cxn>
                  <a:cxn ang="0">
                    <a:pos x="290" y="48"/>
                  </a:cxn>
                  <a:cxn ang="0">
                    <a:pos x="305" y="30"/>
                  </a:cxn>
                  <a:cxn ang="0">
                    <a:pos x="309" y="14"/>
                  </a:cxn>
                  <a:cxn ang="0">
                    <a:pos x="300" y="5"/>
                  </a:cxn>
                  <a:cxn ang="0">
                    <a:pos x="300" y="0"/>
                  </a:cxn>
                </a:cxnLst>
                <a:rect l="0" t="0" r="r" b="b"/>
                <a:pathLst>
                  <a:path w="314" h="130">
                    <a:moveTo>
                      <a:pt x="300" y="0"/>
                    </a:moveTo>
                    <a:lnTo>
                      <a:pt x="291" y="5"/>
                    </a:lnTo>
                    <a:lnTo>
                      <a:pt x="284" y="9"/>
                    </a:lnTo>
                    <a:lnTo>
                      <a:pt x="275" y="14"/>
                    </a:lnTo>
                    <a:lnTo>
                      <a:pt x="267" y="18"/>
                    </a:lnTo>
                    <a:lnTo>
                      <a:pt x="260" y="24"/>
                    </a:lnTo>
                    <a:lnTo>
                      <a:pt x="251" y="27"/>
                    </a:lnTo>
                    <a:lnTo>
                      <a:pt x="242" y="33"/>
                    </a:lnTo>
                    <a:lnTo>
                      <a:pt x="236" y="39"/>
                    </a:lnTo>
                    <a:lnTo>
                      <a:pt x="227" y="43"/>
                    </a:lnTo>
                    <a:lnTo>
                      <a:pt x="220" y="46"/>
                    </a:lnTo>
                    <a:lnTo>
                      <a:pt x="211" y="50"/>
                    </a:lnTo>
                    <a:lnTo>
                      <a:pt x="202" y="55"/>
                    </a:lnTo>
                    <a:lnTo>
                      <a:pt x="194" y="59"/>
                    </a:lnTo>
                    <a:lnTo>
                      <a:pt x="187" y="64"/>
                    </a:lnTo>
                    <a:lnTo>
                      <a:pt x="178" y="68"/>
                    </a:lnTo>
                    <a:lnTo>
                      <a:pt x="169" y="70"/>
                    </a:lnTo>
                    <a:lnTo>
                      <a:pt x="161" y="73"/>
                    </a:lnTo>
                    <a:lnTo>
                      <a:pt x="152" y="74"/>
                    </a:lnTo>
                    <a:lnTo>
                      <a:pt x="145" y="80"/>
                    </a:lnTo>
                    <a:lnTo>
                      <a:pt x="136" y="81"/>
                    </a:lnTo>
                    <a:lnTo>
                      <a:pt x="128" y="84"/>
                    </a:lnTo>
                    <a:lnTo>
                      <a:pt x="119" y="86"/>
                    </a:lnTo>
                    <a:lnTo>
                      <a:pt x="110" y="89"/>
                    </a:lnTo>
                    <a:lnTo>
                      <a:pt x="102" y="90"/>
                    </a:lnTo>
                    <a:lnTo>
                      <a:pt x="93" y="90"/>
                    </a:lnTo>
                    <a:lnTo>
                      <a:pt x="82" y="90"/>
                    </a:lnTo>
                    <a:lnTo>
                      <a:pt x="73" y="90"/>
                    </a:lnTo>
                    <a:lnTo>
                      <a:pt x="64" y="90"/>
                    </a:lnTo>
                    <a:lnTo>
                      <a:pt x="55" y="90"/>
                    </a:lnTo>
                    <a:lnTo>
                      <a:pt x="45" y="89"/>
                    </a:lnTo>
                    <a:lnTo>
                      <a:pt x="36" y="86"/>
                    </a:lnTo>
                    <a:lnTo>
                      <a:pt x="27" y="86"/>
                    </a:lnTo>
                    <a:lnTo>
                      <a:pt x="21" y="90"/>
                    </a:lnTo>
                    <a:lnTo>
                      <a:pt x="14" y="97"/>
                    </a:lnTo>
                    <a:lnTo>
                      <a:pt x="8" y="102"/>
                    </a:lnTo>
                    <a:lnTo>
                      <a:pt x="0" y="108"/>
                    </a:lnTo>
                    <a:lnTo>
                      <a:pt x="8" y="115"/>
                    </a:lnTo>
                    <a:lnTo>
                      <a:pt x="16" y="121"/>
                    </a:lnTo>
                    <a:lnTo>
                      <a:pt x="25" y="124"/>
                    </a:lnTo>
                    <a:lnTo>
                      <a:pt x="33" y="129"/>
                    </a:lnTo>
                    <a:lnTo>
                      <a:pt x="42" y="130"/>
                    </a:lnTo>
                    <a:lnTo>
                      <a:pt x="54" y="130"/>
                    </a:lnTo>
                    <a:lnTo>
                      <a:pt x="58" y="130"/>
                    </a:lnTo>
                    <a:lnTo>
                      <a:pt x="63" y="130"/>
                    </a:lnTo>
                    <a:lnTo>
                      <a:pt x="69" y="130"/>
                    </a:lnTo>
                    <a:lnTo>
                      <a:pt x="75" y="130"/>
                    </a:lnTo>
                    <a:lnTo>
                      <a:pt x="84" y="129"/>
                    </a:lnTo>
                    <a:lnTo>
                      <a:pt x="94" y="129"/>
                    </a:lnTo>
                    <a:lnTo>
                      <a:pt x="100" y="129"/>
                    </a:lnTo>
                    <a:lnTo>
                      <a:pt x="106" y="129"/>
                    </a:lnTo>
                    <a:lnTo>
                      <a:pt x="110" y="129"/>
                    </a:lnTo>
                    <a:lnTo>
                      <a:pt x="115" y="129"/>
                    </a:lnTo>
                    <a:lnTo>
                      <a:pt x="121" y="127"/>
                    </a:lnTo>
                    <a:lnTo>
                      <a:pt x="126" y="127"/>
                    </a:lnTo>
                    <a:lnTo>
                      <a:pt x="130" y="127"/>
                    </a:lnTo>
                    <a:lnTo>
                      <a:pt x="136" y="127"/>
                    </a:lnTo>
                    <a:lnTo>
                      <a:pt x="141" y="127"/>
                    </a:lnTo>
                    <a:lnTo>
                      <a:pt x="148" y="127"/>
                    </a:lnTo>
                    <a:lnTo>
                      <a:pt x="152" y="129"/>
                    </a:lnTo>
                    <a:lnTo>
                      <a:pt x="158" y="129"/>
                    </a:lnTo>
                    <a:lnTo>
                      <a:pt x="167" y="124"/>
                    </a:lnTo>
                    <a:lnTo>
                      <a:pt x="178" y="117"/>
                    </a:lnTo>
                    <a:lnTo>
                      <a:pt x="182" y="115"/>
                    </a:lnTo>
                    <a:lnTo>
                      <a:pt x="188" y="114"/>
                    </a:lnTo>
                    <a:lnTo>
                      <a:pt x="194" y="111"/>
                    </a:lnTo>
                    <a:lnTo>
                      <a:pt x="200" y="108"/>
                    </a:lnTo>
                    <a:lnTo>
                      <a:pt x="205" y="106"/>
                    </a:lnTo>
                    <a:lnTo>
                      <a:pt x="211" y="102"/>
                    </a:lnTo>
                    <a:lnTo>
                      <a:pt x="215" y="99"/>
                    </a:lnTo>
                    <a:lnTo>
                      <a:pt x="222" y="97"/>
                    </a:lnTo>
                    <a:lnTo>
                      <a:pt x="227" y="93"/>
                    </a:lnTo>
                    <a:lnTo>
                      <a:pt x="233" y="90"/>
                    </a:lnTo>
                    <a:lnTo>
                      <a:pt x="237" y="89"/>
                    </a:lnTo>
                    <a:lnTo>
                      <a:pt x="244" y="86"/>
                    </a:lnTo>
                    <a:lnTo>
                      <a:pt x="252" y="80"/>
                    </a:lnTo>
                    <a:lnTo>
                      <a:pt x="263" y="73"/>
                    </a:lnTo>
                    <a:lnTo>
                      <a:pt x="272" y="64"/>
                    </a:lnTo>
                    <a:lnTo>
                      <a:pt x="284" y="56"/>
                    </a:lnTo>
                    <a:lnTo>
                      <a:pt x="290" y="48"/>
                    </a:lnTo>
                    <a:lnTo>
                      <a:pt x="299" y="39"/>
                    </a:lnTo>
                    <a:lnTo>
                      <a:pt x="305" y="30"/>
                    </a:lnTo>
                    <a:lnTo>
                      <a:pt x="314" y="21"/>
                    </a:lnTo>
                    <a:lnTo>
                      <a:pt x="309" y="14"/>
                    </a:lnTo>
                    <a:lnTo>
                      <a:pt x="307" y="12"/>
                    </a:lnTo>
                    <a:lnTo>
                      <a:pt x="300" y="5"/>
                    </a:lnTo>
                    <a:lnTo>
                      <a:pt x="300" y="0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BFA6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auto">
              <a:xfrm>
                <a:off x="1157288" y="1604963"/>
                <a:ext cx="66675" cy="317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5" y="0"/>
                  </a:cxn>
                  <a:cxn ang="0">
                    <a:pos x="14" y="4"/>
                  </a:cxn>
                  <a:cxn ang="0">
                    <a:pos x="9" y="11"/>
                  </a:cxn>
                  <a:cxn ang="0">
                    <a:pos x="8" y="16"/>
                  </a:cxn>
                  <a:cxn ang="0">
                    <a:pos x="5" y="22"/>
                  </a:cxn>
                  <a:cxn ang="0">
                    <a:pos x="3" y="29"/>
                  </a:cxn>
                  <a:cxn ang="0">
                    <a:pos x="0" y="33"/>
                  </a:cxn>
                  <a:cxn ang="0">
                    <a:pos x="0" y="38"/>
                  </a:cxn>
                  <a:cxn ang="0">
                    <a:pos x="9" y="45"/>
                  </a:cxn>
                  <a:cxn ang="0">
                    <a:pos x="20" y="49"/>
                  </a:cxn>
                  <a:cxn ang="0">
                    <a:pos x="29" y="54"/>
                  </a:cxn>
                  <a:cxn ang="0">
                    <a:pos x="39" y="58"/>
                  </a:cxn>
                  <a:cxn ang="0">
                    <a:pos x="45" y="60"/>
                  </a:cxn>
                  <a:cxn ang="0">
                    <a:pos x="51" y="63"/>
                  </a:cxn>
                  <a:cxn ang="0">
                    <a:pos x="55" y="64"/>
                  </a:cxn>
                  <a:cxn ang="0">
                    <a:pos x="62" y="67"/>
                  </a:cxn>
                  <a:cxn ang="0">
                    <a:pos x="66" y="67"/>
                  </a:cxn>
                  <a:cxn ang="0">
                    <a:pos x="70" y="69"/>
                  </a:cxn>
                  <a:cxn ang="0">
                    <a:pos x="78" y="72"/>
                  </a:cxn>
                  <a:cxn ang="0">
                    <a:pos x="84" y="73"/>
                  </a:cxn>
                  <a:cxn ang="0">
                    <a:pos x="88" y="76"/>
                  </a:cxn>
                  <a:cxn ang="0">
                    <a:pos x="93" y="76"/>
                  </a:cxn>
                  <a:cxn ang="0">
                    <a:pos x="99" y="76"/>
                  </a:cxn>
                  <a:cxn ang="0">
                    <a:pos x="105" y="78"/>
                  </a:cxn>
                  <a:cxn ang="0">
                    <a:pos x="109" y="78"/>
                  </a:cxn>
                  <a:cxn ang="0">
                    <a:pos x="114" y="78"/>
                  </a:cxn>
                  <a:cxn ang="0">
                    <a:pos x="121" y="78"/>
                  </a:cxn>
                  <a:cxn ang="0">
                    <a:pos x="127" y="78"/>
                  </a:cxn>
                  <a:cxn ang="0">
                    <a:pos x="132" y="78"/>
                  </a:cxn>
                  <a:cxn ang="0">
                    <a:pos x="136" y="76"/>
                  </a:cxn>
                  <a:cxn ang="0">
                    <a:pos x="142" y="76"/>
                  </a:cxn>
                  <a:cxn ang="0">
                    <a:pos x="149" y="76"/>
                  </a:cxn>
                  <a:cxn ang="0">
                    <a:pos x="154" y="73"/>
                  </a:cxn>
                  <a:cxn ang="0">
                    <a:pos x="160" y="72"/>
                  </a:cxn>
                  <a:cxn ang="0">
                    <a:pos x="165" y="69"/>
                  </a:cxn>
                  <a:cxn ang="0">
                    <a:pos x="172" y="67"/>
                  </a:cxn>
                  <a:cxn ang="0">
                    <a:pos x="165" y="60"/>
                  </a:cxn>
                  <a:cxn ang="0">
                    <a:pos x="160" y="54"/>
                  </a:cxn>
                  <a:cxn ang="0">
                    <a:pos x="151" y="45"/>
                  </a:cxn>
                  <a:cxn ang="0">
                    <a:pos x="145" y="38"/>
                  </a:cxn>
                  <a:cxn ang="0">
                    <a:pos x="136" y="35"/>
                  </a:cxn>
                  <a:cxn ang="0">
                    <a:pos x="130" y="35"/>
                  </a:cxn>
                  <a:cxn ang="0">
                    <a:pos x="121" y="35"/>
                  </a:cxn>
                  <a:cxn ang="0">
                    <a:pos x="112" y="35"/>
                  </a:cxn>
                  <a:cxn ang="0">
                    <a:pos x="103" y="33"/>
                  </a:cxn>
                  <a:cxn ang="0">
                    <a:pos x="94" y="32"/>
                  </a:cxn>
                  <a:cxn ang="0">
                    <a:pos x="86" y="29"/>
                  </a:cxn>
                  <a:cxn ang="0">
                    <a:pos x="79" y="29"/>
                  </a:cxn>
                  <a:cxn ang="0">
                    <a:pos x="70" y="24"/>
                  </a:cxn>
                  <a:cxn ang="0">
                    <a:pos x="62" y="22"/>
                  </a:cxn>
                  <a:cxn ang="0">
                    <a:pos x="55" y="20"/>
                  </a:cxn>
                  <a:cxn ang="0">
                    <a:pos x="47" y="17"/>
                  </a:cxn>
                  <a:cxn ang="0">
                    <a:pos x="39" y="13"/>
                  </a:cxn>
                  <a:cxn ang="0">
                    <a:pos x="33" y="8"/>
                  </a:cxn>
                  <a:cxn ang="0">
                    <a:pos x="24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72" h="78">
                    <a:moveTo>
                      <a:pt x="18" y="0"/>
                    </a:moveTo>
                    <a:lnTo>
                      <a:pt x="15" y="0"/>
                    </a:lnTo>
                    <a:lnTo>
                      <a:pt x="14" y="4"/>
                    </a:lnTo>
                    <a:lnTo>
                      <a:pt x="9" y="11"/>
                    </a:lnTo>
                    <a:lnTo>
                      <a:pt x="8" y="16"/>
                    </a:lnTo>
                    <a:lnTo>
                      <a:pt x="5" y="22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9" y="45"/>
                    </a:lnTo>
                    <a:lnTo>
                      <a:pt x="20" y="49"/>
                    </a:lnTo>
                    <a:lnTo>
                      <a:pt x="29" y="54"/>
                    </a:lnTo>
                    <a:lnTo>
                      <a:pt x="39" y="58"/>
                    </a:lnTo>
                    <a:lnTo>
                      <a:pt x="45" y="60"/>
                    </a:lnTo>
                    <a:lnTo>
                      <a:pt x="51" y="63"/>
                    </a:lnTo>
                    <a:lnTo>
                      <a:pt x="55" y="64"/>
                    </a:lnTo>
                    <a:lnTo>
                      <a:pt x="62" y="67"/>
                    </a:lnTo>
                    <a:lnTo>
                      <a:pt x="66" y="67"/>
                    </a:lnTo>
                    <a:lnTo>
                      <a:pt x="70" y="69"/>
                    </a:lnTo>
                    <a:lnTo>
                      <a:pt x="78" y="72"/>
                    </a:lnTo>
                    <a:lnTo>
                      <a:pt x="84" y="73"/>
                    </a:lnTo>
                    <a:lnTo>
                      <a:pt x="88" y="76"/>
                    </a:lnTo>
                    <a:lnTo>
                      <a:pt x="93" y="76"/>
                    </a:lnTo>
                    <a:lnTo>
                      <a:pt x="99" y="76"/>
                    </a:lnTo>
                    <a:lnTo>
                      <a:pt x="105" y="78"/>
                    </a:lnTo>
                    <a:lnTo>
                      <a:pt x="109" y="78"/>
                    </a:lnTo>
                    <a:lnTo>
                      <a:pt x="114" y="78"/>
                    </a:lnTo>
                    <a:lnTo>
                      <a:pt x="121" y="78"/>
                    </a:lnTo>
                    <a:lnTo>
                      <a:pt x="127" y="78"/>
                    </a:lnTo>
                    <a:lnTo>
                      <a:pt x="132" y="78"/>
                    </a:lnTo>
                    <a:lnTo>
                      <a:pt x="136" y="76"/>
                    </a:lnTo>
                    <a:lnTo>
                      <a:pt x="142" y="76"/>
                    </a:lnTo>
                    <a:lnTo>
                      <a:pt x="149" y="76"/>
                    </a:lnTo>
                    <a:lnTo>
                      <a:pt x="154" y="73"/>
                    </a:lnTo>
                    <a:lnTo>
                      <a:pt x="160" y="72"/>
                    </a:lnTo>
                    <a:lnTo>
                      <a:pt x="165" y="69"/>
                    </a:lnTo>
                    <a:lnTo>
                      <a:pt x="172" y="67"/>
                    </a:lnTo>
                    <a:lnTo>
                      <a:pt x="165" y="60"/>
                    </a:lnTo>
                    <a:lnTo>
                      <a:pt x="160" y="54"/>
                    </a:lnTo>
                    <a:lnTo>
                      <a:pt x="151" y="45"/>
                    </a:lnTo>
                    <a:lnTo>
                      <a:pt x="145" y="38"/>
                    </a:lnTo>
                    <a:lnTo>
                      <a:pt x="136" y="35"/>
                    </a:lnTo>
                    <a:lnTo>
                      <a:pt x="130" y="35"/>
                    </a:lnTo>
                    <a:lnTo>
                      <a:pt x="121" y="35"/>
                    </a:lnTo>
                    <a:lnTo>
                      <a:pt x="112" y="35"/>
                    </a:lnTo>
                    <a:lnTo>
                      <a:pt x="103" y="33"/>
                    </a:lnTo>
                    <a:lnTo>
                      <a:pt x="94" y="32"/>
                    </a:lnTo>
                    <a:lnTo>
                      <a:pt x="86" y="29"/>
                    </a:lnTo>
                    <a:lnTo>
                      <a:pt x="79" y="29"/>
                    </a:lnTo>
                    <a:lnTo>
                      <a:pt x="70" y="24"/>
                    </a:lnTo>
                    <a:lnTo>
                      <a:pt x="62" y="22"/>
                    </a:lnTo>
                    <a:lnTo>
                      <a:pt x="55" y="20"/>
                    </a:lnTo>
                    <a:lnTo>
                      <a:pt x="47" y="17"/>
                    </a:lnTo>
                    <a:lnTo>
                      <a:pt x="39" y="13"/>
                    </a:lnTo>
                    <a:lnTo>
                      <a:pt x="33" y="8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DA34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auto">
              <a:xfrm>
                <a:off x="1146176" y="1622425"/>
                <a:ext cx="66675" cy="3810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5" y="2"/>
                  </a:cxn>
                  <a:cxn ang="0">
                    <a:pos x="9" y="11"/>
                  </a:cxn>
                  <a:cxn ang="0">
                    <a:pos x="6" y="18"/>
                  </a:cxn>
                  <a:cxn ang="0">
                    <a:pos x="3" y="22"/>
                  </a:cxn>
                  <a:cxn ang="0">
                    <a:pos x="0" y="28"/>
                  </a:cxn>
                  <a:cxn ang="0">
                    <a:pos x="0" y="33"/>
                  </a:cxn>
                  <a:cxn ang="0">
                    <a:pos x="9" y="40"/>
                  </a:cxn>
                  <a:cxn ang="0">
                    <a:pos x="18" y="47"/>
                  </a:cxn>
                  <a:cxn ang="0">
                    <a:pos x="28" y="53"/>
                  </a:cxn>
                  <a:cxn ang="0">
                    <a:pos x="37" y="58"/>
                  </a:cxn>
                  <a:cxn ang="0">
                    <a:pos x="46" y="62"/>
                  </a:cxn>
                  <a:cxn ang="0">
                    <a:pos x="57" y="69"/>
                  </a:cxn>
                  <a:cxn ang="0">
                    <a:pos x="66" y="74"/>
                  </a:cxn>
                  <a:cxn ang="0">
                    <a:pos x="76" y="78"/>
                  </a:cxn>
                  <a:cxn ang="0">
                    <a:pos x="85" y="80"/>
                  </a:cxn>
                  <a:cxn ang="0">
                    <a:pos x="97" y="84"/>
                  </a:cxn>
                  <a:cxn ang="0">
                    <a:pos x="100" y="84"/>
                  </a:cxn>
                  <a:cxn ang="0">
                    <a:pos x="106" y="87"/>
                  </a:cxn>
                  <a:cxn ang="0">
                    <a:pos x="112" y="87"/>
                  </a:cxn>
                  <a:cxn ang="0">
                    <a:pos x="116" y="90"/>
                  </a:cxn>
                  <a:cxn ang="0">
                    <a:pos x="121" y="90"/>
                  </a:cxn>
                  <a:cxn ang="0">
                    <a:pos x="127" y="92"/>
                  </a:cxn>
                  <a:cxn ang="0">
                    <a:pos x="133" y="92"/>
                  </a:cxn>
                  <a:cxn ang="0">
                    <a:pos x="137" y="92"/>
                  </a:cxn>
                  <a:cxn ang="0">
                    <a:pos x="145" y="92"/>
                  </a:cxn>
                  <a:cxn ang="0">
                    <a:pos x="149" y="92"/>
                  </a:cxn>
                  <a:cxn ang="0">
                    <a:pos x="155" y="92"/>
                  </a:cxn>
                  <a:cxn ang="0">
                    <a:pos x="161" y="92"/>
                  </a:cxn>
                  <a:cxn ang="0">
                    <a:pos x="164" y="84"/>
                  </a:cxn>
                  <a:cxn ang="0">
                    <a:pos x="167" y="77"/>
                  </a:cxn>
                  <a:cxn ang="0">
                    <a:pos x="169" y="67"/>
                  </a:cxn>
                  <a:cxn ang="0">
                    <a:pos x="170" y="60"/>
                  </a:cxn>
                  <a:cxn ang="0">
                    <a:pos x="164" y="58"/>
                  </a:cxn>
                  <a:cxn ang="0">
                    <a:pos x="160" y="56"/>
                  </a:cxn>
                  <a:cxn ang="0">
                    <a:pos x="155" y="53"/>
                  </a:cxn>
                  <a:cxn ang="0">
                    <a:pos x="149" y="53"/>
                  </a:cxn>
                  <a:cxn ang="0">
                    <a:pos x="140" y="52"/>
                  </a:cxn>
                  <a:cxn ang="0">
                    <a:pos x="130" y="47"/>
                  </a:cxn>
                  <a:cxn ang="0">
                    <a:pos x="121" y="44"/>
                  </a:cxn>
                  <a:cxn ang="0">
                    <a:pos x="112" y="43"/>
                  </a:cxn>
                  <a:cxn ang="0">
                    <a:pos x="100" y="37"/>
                  </a:cxn>
                  <a:cxn ang="0">
                    <a:pos x="92" y="36"/>
                  </a:cxn>
                  <a:cxn ang="0">
                    <a:pos x="83" y="31"/>
                  </a:cxn>
                  <a:cxn ang="0">
                    <a:pos x="75" y="27"/>
                  </a:cxn>
                  <a:cxn ang="0">
                    <a:pos x="66" y="22"/>
                  </a:cxn>
                  <a:cxn ang="0">
                    <a:pos x="57" y="19"/>
                  </a:cxn>
                  <a:cxn ang="0">
                    <a:pos x="48" y="13"/>
                  </a:cxn>
                  <a:cxn ang="0">
                    <a:pos x="39" y="9"/>
                  </a:cxn>
                  <a:cxn ang="0">
                    <a:pos x="31" y="4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170" h="92">
                    <a:moveTo>
                      <a:pt x="22" y="0"/>
                    </a:moveTo>
                    <a:lnTo>
                      <a:pt x="15" y="2"/>
                    </a:lnTo>
                    <a:lnTo>
                      <a:pt x="9" y="11"/>
                    </a:lnTo>
                    <a:lnTo>
                      <a:pt x="6" y="18"/>
                    </a:lnTo>
                    <a:lnTo>
                      <a:pt x="3" y="22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9" y="40"/>
                    </a:lnTo>
                    <a:lnTo>
                      <a:pt x="18" y="47"/>
                    </a:lnTo>
                    <a:lnTo>
                      <a:pt x="28" y="53"/>
                    </a:lnTo>
                    <a:lnTo>
                      <a:pt x="37" y="58"/>
                    </a:lnTo>
                    <a:lnTo>
                      <a:pt x="46" y="62"/>
                    </a:lnTo>
                    <a:lnTo>
                      <a:pt x="57" y="69"/>
                    </a:lnTo>
                    <a:lnTo>
                      <a:pt x="66" y="74"/>
                    </a:lnTo>
                    <a:lnTo>
                      <a:pt x="76" y="78"/>
                    </a:lnTo>
                    <a:lnTo>
                      <a:pt x="85" y="80"/>
                    </a:lnTo>
                    <a:lnTo>
                      <a:pt x="97" y="84"/>
                    </a:lnTo>
                    <a:lnTo>
                      <a:pt x="100" y="84"/>
                    </a:lnTo>
                    <a:lnTo>
                      <a:pt x="106" y="87"/>
                    </a:lnTo>
                    <a:lnTo>
                      <a:pt x="112" y="87"/>
                    </a:lnTo>
                    <a:lnTo>
                      <a:pt x="116" y="90"/>
                    </a:lnTo>
                    <a:lnTo>
                      <a:pt x="121" y="90"/>
                    </a:lnTo>
                    <a:lnTo>
                      <a:pt x="127" y="92"/>
                    </a:lnTo>
                    <a:lnTo>
                      <a:pt x="133" y="92"/>
                    </a:lnTo>
                    <a:lnTo>
                      <a:pt x="137" y="92"/>
                    </a:lnTo>
                    <a:lnTo>
                      <a:pt x="145" y="92"/>
                    </a:lnTo>
                    <a:lnTo>
                      <a:pt x="149" y="92"/>
                    </a:lnTo>
                    <a:lnTo>
                      <a:pt x="155" y="92"/>
                    </a:lnTo>
                    <a:lnTo>
                      <a:pt x="161" y="92"/>
                    </a:lnTo>
                    <a:lnTo>
                      <a:pt x="164" y="84"/>
                    </a:lnTo>
                    <a:lnTo>
                      <a:pt x="167" y="77"/>
                    </a:lnTo>
                    <a:lnTo>
                      <a:pt x="169" y="67"/>
                    </a:lnTo>
                    <a:lnTo>
                      <a:pt x="170" y="60"/>
                    </a:lnTo>
                    <a:lnTo>
                      <a:pt x="164" y="58"/>
                    </a:lnTo>
                    <a:lnTo>
                      <a:pt x="160" y="56"/>
                    </a:lnTo>
                    <a:lnTo>
                      <a:pt x="155" y="53"/>
                    </a:lnTo>
                    <a:lnTo>
                      <a:pt x="149" y="53"/>
                    </a:lnTo>
                    <a:lnTo>
                      <a:pt x="140" y="52"/>
                    </a:lnTo>
                    <a:lnTo>
                      <a:pt x="130" y="47"/>
                    </a:lnTo>
                    <a:lnTo>
                      <a:pt x="121" y="44"/>
                    </a:lnTo>
                    <a:lnTo>
                      <a:pt x="112" y="43"/>
                    </a:lnTo>
                    <a:lnTo>
                      <a:pt x="100" y="37"/>
                    </a:lnTo>
                    <a:lnTo>
                      <a:pt x="92" y="36"/>
                    </a:lnTo>
                    <a:lnTo>
                      <a:pt x="83" y="31"/>
                    </a:lnTo>
                    <a:lnTo>
                      <a:pt x="75" y="27"/>
                    </a:lnTo>
                    <a:lnTo>
                      <a:pt x="66" y="22"/>
                    </a:lnTo>
                    <a:lnTo>
                      <a:pt x="57" y="19"/>
                    </a:lnTo>
                    <a:lnTo>
                      <a:pt x="48" y="13"/>
                    </a:lnTo>
                    <a:lnTo>
                      <a:pt x="39" y="9"/>
                    </a:lnTo>
                    <a:lnTo>
                      <a:pt x="31" y="4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C4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auto">
              <a:xfrm>
                <a:off x="1230313" y="1471613"/>
                <a:ext cx="50800" cy="13652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4" y="11"/>
                  </a:cxn>
                  <a:cxn ang="0">
                    <a:pos x="0" y="24"/>
                  </a:cxn>
                  <a:cxn ang="0">
                    <a:pos x="1" y="42"/>
                  </a:cxn>
                  <a:cxn ang="0">
                    <a:pos x="13" y="63"/>
                  </a:cxn>
                  <a:cxn ang="0">
                    <a:pos x="28" y="80"/>
                  </a:cxn>
                  <a:cxn ang="0">
                    <a:pos x="43" y="101"/>
                  </a:cxn>
                  <a:cxn ang="0">
                    <a:pos x="54" y="120"/>
                  </a:cxn>
                  <a:cxn ang="0">
                    <a:pos x="61" y="141"/>
                  </a:cxn>
                  <a:cxn ang="0">
                    <a:pos x="63" y="161"/>
                  </a:cxn>
                  <a:cxn ang="0">
                    <a:pos x="70" y="178"/>
                  </a:cxn>
                  <a:cxn ang="0">
                    <a:pos x="74" y="188"/>
                  </a:cxn>
                  <a:cxn ang="0">
                    <a:pos x="76" y="200"/>
                  </a:cxn>
                  <a:cxn ang="0">
                    <a:pos x="79" y="210"/>
                  </a:cxn>
                  <a:cxn ang="0">
                    <a:pos x="80" y="222"/>
                  </a:cxn>
                  <a:cxn ang="0">
                    <a:pos x="82" y="235"/>
                  </a:cxn>
                  <a:cxn ang="0">
                    <a:pos x="82" y="244"/>
                  </a:cxn>
                  <a:cxn ang="0">
                    <a:pos x="80" y="258"/>
                  </a:cxn>
                  <a:cxn ang="0">
                    <a:pos x="79" y="266"/>
                  </a:cxn>
                  <a:cxn ang="0">
                    <a:pos x="76" y="281"/>
                  </a:cxn>
                  <a:cxn ang="0">
                    <a:pos x="72" y="296"/>
                  </a:cxn>
                  <a:cxn ang="0">
                    <a:pos x="58" y="316"/>
                  </a:cxn>
                  <a:cxn ang="0">
                    <a:pos x="58" y="331"/>
                  </a:cxn>
                  <a:cxn ang="0">
                    <a:pos x="70" y="343"/>
                  </a:cxn>
                  <a:cxn ang="0">
                    <a:pos x="82" y="339"/>
                  </a:cxn>
                  <a:cxn ang="0">
                    <a:pos x="100" y="318"/>
                  </a:cxn>
                  <a:cxn ang="0">
                    <a:pos x="109" y="303"/>
                  </a:cxn>
                  <a:cxn ang="0">
                    <a:pos x="113" y="291"/>
                  </a:cxn>
                  <a:cxn ang="0">
                    <a:pos x="118" y="282"/>
                  </a:cxn>
                  <a:cxn ang="0">
                    <a:pos x="119" y="269"/>
                  </a:cxn>
                  <a:cxn ang="0">
                    <a:pos x="122" y="260"/>
                  </a:cxn>
                  <a:cxn ang="0">
                    <a:pos x="124" y="247"/>
                  </a:cxn>
                  <a:cxn ang="0">
                    <a:pos x="127" y="235"/>
                  </a:cxn>
                  <a:cxn ang="0">
                    <a:pos x="127" y="225"/>
                  </a:cxn>
                  <a:cxn ang="0">
                    <a:pos x="127" y="210"/>
                  </a:cxn>
                  <a:cxn ang="0">
                    <a:pos x="124" y="200"/>
                  </a:cxn>
                  <a:cxn ang="0">
                    <a:pos x="122" y="188"/>
                  </a:cxn>
                  <a:cxn ang="0">
                    <a:pos x="119" y="175"/>
                  </a:cxn>
                  <a:cxn ang="0">
                    <a:pos x="115" y="163"/>
                  </a:cxn>
                  <a:cxn ang="0">
                    <a:pos x="113" y="153"/>
                  </a:cxn>
                  <a:cxn ang="0">
                    <a:pos x="107" y="139"/>
                  </a:cxn>
                  <a:cxn ang="0">
                    <a:pos x="103" y="128"/>
                  </a:cxn>
                  <a:cxn ang="0">
                    <a:pos x="98" y="114"/>
                  </a:cxn>
                  <a:cxn ang="0">
                    <a:pos x="91" y="103"/>
                  </a:cxn>
                  <a:cxn ang="0">
                    <a:pos x="87" y="92"/>
                  </a:cxn>
                  <a:cxn ang="0">
                    <a:pos x="80" y="80"/>
                  </a:cxn>
                  <a:cxn ang="0">
                    <a:pos x="74" y="69"/>
                  </a:cxn>
                  <a:cxn ang="0">
                    <a:pos x="67" y="60"/>
                  </a:cxn>
                  <a:cxn ang="0">
                    <a:pos x="56" y="42"/>
                  </a:cxn>
                  <a:cxn ang="0">
                    <a:pos x="40" y="24"/>
                  </a:cxn>
                  <a:cxn ang="0">
                    <a:pos x="25" y="7"/>
                  </a:cxn>
                  <a:cxn ang="0">
                    <a:pos x="19" y="0"/>
                  </a:cxn>
                </a:cxnLst>
                <a:rect l="0" t="0" r="r" b="b"/>
                <a:pathLst>
                  <a:path w="127" h="347">
                    <a:moveTo>
                      <a:pt x="19" y="0"/>
                    </a:moveTo>
                    <a:lnTo>
                      <a:pt x="13" y="4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1" y="16"/>
                    </a:lnTo>
                    <a:lnTo>
                      <a:pt x="0" y="24"/>
                    </a:lnTo>
                    <a:lnTo>
                      <a:pt x="1" y="36"/>
                    </a:lnTo>
                    <a:lnTo>
                      <a:pt x="1" y="42"/>
                    </a:lnTo>
                    <a:lnTo>
                      <a:pt x="9" y="51"/>
                    </a:lnTo>
                    <a:lnTo>
                      <a:pt x="13" y="63"/>
                    </a:lnTo>
                    <a:lnTo>
                      <a:pt x="21" y="72"/>
                    </a:lnTo>
                    <a:lnTo>
                      <a:pt x="28" y="80"/>
                    </a:lnTo>
                    <a:lnTo>
                      <a:pt x="34" y="92"/>
                    </a:lnTo>
                    <a:lnTo>
                      <a:pt x="43" y="101"/>
                    </a:lnTo>
                    <a:lnTo>
                      <a:pt x="49" y="112"/>
                    </a:lnTo>
                    <a:lnTo>
                      <a:pt x="54" y="120"/>
                    </a:lnTo>
                    <a:lnTo>
                      <a:pt x="58" y="132"/>
                    </a:lnTo>
                    <a:lnTo>
                      <a:pt x="61" y="141"/>
                    </a:lnTo>
                    <a:lnTo>
                      <a:pt x="61" y="153"/>
                    </a:lnTo>
                    <a:lnTo>
                      <a:pt x="63" y="161"/>
                    </a:lnTo>
                    <a:lnTo>
                      <a:pt x="67" y="172"/>
                    </a:lnTo>
                    <a:lnTo>
                      <a:pt x="70" y="178"/>
                    </a:lnTo>
                    <a:lnTo>
                      <a:pt x="72" y="184"/>
                    </a:lnTo>
                    <a:lnTo>
                      <a:pt x="74" y="188"/>
                    </a:lnTo>
                    <a:lnTo>
                      <a:pt x="76" y="195"/>
                    </a:lnTo>
                    <a:lnTo>
                      <a:pt x="76" y="200"/>
                    </a:lnTo>
                    <a:lnTo>
                      <a:pt x="76" y="206"/>
                    </a:lnTo>
                    <a:lnTo>
                      <a:pt x="79" y="210"/>
                    </a:lnTo>
                    <a:lnTo>
                      <a:pt x="80" y="218"/>
                    </a:lnTo>
                    <a:lnTo>
                      <a:pt x="80" y="222"/>
                    </a:lnTo>
                    <a:lnTo>
                      <a:pt x="80" y="229"/>
                    </a:lnTo>
                    <a:lnTo>
                      <a:pt x="82" y="235"/>
                    </a:lnTo>
                    <a:lnTo>
                      <a:pt x="82" y="240"/>
                    </a:lnTo>
                    <a:lnTo>
                      <a:pt x="82" y="244"/>
                    </a:lnTo>
                    <a:lnTo>
                      <a:pt x="82" y="251"/>
                    </a:lnTo>
                    <a:lnTo>
                      <a:pt x="80" y="258"/>
                    </a:lnTo>
                    <a:lnTo>
                      <a:pt x="80" y="262"/>
                    </a:lnTo>
                    <a:lnTo>
                      <a:pt x="79" y="266"/>
                    </a:lnTo>
                    <a:lnTo>
                      <a:pt x="79" y="274"/>
                    </a:lnTo>
                    <a:lnTo>
                      <a:pt x="76" y="281"/>
                    </a:lnTo>
                    <a:lnTo>
                      <a:pt x="76" y="285"/>
                    </a:lnTo>
                    <a:lnTo>
                      <a:pt x="72" y="296"/>
                    </a:lnTo>
                    <a:lnTo>
                      <a:pt x="67" y="307"/>
                    </a:lnTo>
                    <a:lnTo>
                      <a:pt x="58" y="316"/>
                    </a:lnTo>
                    <a:lnTo>
                      <a:pt x="52" y="328"/>
                    </a:lnTo>
                    <a:lnTo>
                      <a:pt x="58" y="331"/>
                    </a:lnTo>
                    <a:lnTo>
                      <a:pt x="65" y="339"/>
                    </a:lnTo>
                    <a:lnTo>
                      <a:pt x="70" y="343"/>
                    </a:lnTo>
                    <a:lnTo>
                      <a:pt x="76" y="347"/>
                    </a:lnTo>
                    <a:lnTo>
                      <a:pt x="82" y="339"/>
                    </a:lnTo>
                    <a:lnTo>
                      <a:pt x="91" y="330"/>
                    </a:lnTo>
                    <a:lnTo>
                      <a:pt x="100" y="318"/>
                    </a:lnTo>
                    <a:lnTo>
                      <a:pt x="107" y="309"/>
                    </a:lnTo>
                    <a:lnTo>
                      <a:pt x="109" y="303"/>
                    </a:lnTo>
                    <a:lnTo>
                      <a:pt x="112" y="299"/>
                    </a:lnTo>
                    <a:lnTo>
                      <a:pt x="113" y="291"/>
                    </a:lnTo>
                    <a:lnTo>
                      <a:pt x="115" y="287"/>
                    </a:lnTo>
                    <a:lnTo>
                      <a:pt x="118" y="282"/>
                    </a:lnTo>
                    <a:lnTo>
                      <a:pt x="119" y="275"/>
                    </a:lnTo>
                    <a:lnTo>
                      <a:pt x="119" y="269"/>
                    </a:lnTo>
                    <a:lnTo>
                      <a:pt x="122" y="265"/>
                    </a:lnTo>
                    <a:lnTo>
                      <a:pt x="122" y="260"/>
                    </a:lnTo>
                    <a:lnTo>
                      <a:pt x="124" y="253"/>
                    </a:lnTo>
                    <a:lnTo>
                      <a:pt x="124" y="247"/>
                    </a:lnTo>
                    <a:lnTo>
                      <a:pt x="127" y="242"/>
                    </a:lnTo>
                    <a:lnTo>
                      <a:pt x="127" y="235"/>
                    </a:lnTo>
                    <a:lnTo>
                      <a:pt x="127" y="229"/>
                    </a:lnTo>
                    <a:lnTo>
                      <a:pt x="127" y="225"/>
                    </a:lnTo>
                    <a:lnTo>
                      <a:pt x="127" y="218"/>
                    </a:lnTo>
                    <a:lnTo>
                      <a:pt x="127" y="210"/>
                    </a:lnTo>
                    <a:lnTo>
                      <a:pt x="124" y="206"/>
                    </a:lnTo>
                    <a:lnTo>
                      <a:pt x="124" y="200"/>
                    </a:lnTo>
                    <a:lnTo>
                      <a:pt x="124" y="193"/>
                    </a:lnTo>
                    <a:lnTo>
                      <a:pt x="122" y="188"/>
                    </a:lnTo>
                    <a:lnTo>
                      <a:pt x="119" y="182"/>
                    </a:lnTo>
                    <a:lnTo>
                      <a:pt x="119" y="175"/>
                    </a:lnTo>
                    <a:lnTo>
                      <a:pt x="119" y="170"/>
                    </a:lnTo>
                    <a:lnTo>
                      <a:pt x="115" y="163"/>
                    </a:lnTo>
                    <a:lnTo>
                      <a:pt x="113" y="157"/>
                    </a:lnTo>
                    <a:lnTo>
                      <a:pt x="113" y="153"/>
                    </a:lnTo>
                    <a:lnTo>
                      <a:pt x="112" y="145"/>
                    </a:lnTo>
                    <a:lnTo>
                      <a:pt x="107" y="139"/>
                    </a:lnTo>
                    <a:lnTo>
                      <a:pt x="107" y="132"/>
                    </a:lnTo>
                    <a:lnTo>
                      <a:pt x="103" y="128"/>
                    </a:lnTo>
                    <a:lnTo>
                      <a:pt x="100" y="120"/>
                    </a:lnTo>
                    <a:lnTo>
                      <a:pt x="98" y="114"/>
                    </a:lnTo>
                    <a:lnTo>
                      <a:pt x="95" y="110"/>
                    </a:lnTo>
                    <a:lnTo>
                      <a:pt x="91" y="103"/>
                    </a:lnTo>
                    <a:lnTo>
                      <a:pt x="89" y="97"/>
                    </a:lnTo>
                    <a:lnTo>
                      <a:pt x="87" y="92"/>
                    </a:lnTo>
                    <a:lnTo>
                      <a:pt x="82" y="88"/>
                    </a:lnTo>
                    <a:lnTo>
                      <a:pt x="80" y="80"/>
                    </a:lnTo>
                    <a:lnTo>
                      <a:pt x="79" y="76"/>
                    </a:lnTo>
                    <a:lnTo>
                      <a:pt x="74" y="69"/>
                    </a:lnTo>
                    <a:lnTo>
                      <a:pt x="70" y="64"/>
                    </a:lnTo>
                    <a:lnTo>
                      <a:pt x="67" y="60"/>
                    </a:lnTo>
                    <a:lnTo>
                      <a:pt x="63" y="54"/>
                    </a:lnTo>
                    <a:lnTo>
                      <a:pt x="56" y="42"/>
                    </a:lnTo>
                    <a:lnTo>
                      <a:pt x="49" y="36"/>
                    </a:lnTo>
                    <a:lnTo>
                      <a:pt x="40" y="24"/>
                    </a:lnTo>
                    <a:lnTo>
                      <a:pt x="34" y="16"/>
                    </a:lnTo>
                    <a:lnTo>
                      <a:pt x="25" y="7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auto">
              <a:xfrm>
                <a:off x="1036638" y="1382713"/>
                <a:ext cx="204788" cy="103188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95" y="2"/>
                  </a:cxn>
                  <a:cxn ang="0">
                    <a:pos x="70" y="6"/>
                  </a:cxn>
                  <a:cxn ang="0">
                    <a:pos x="41" y="15"/>
                  </a:cxn>
                  <a:cxn ang="0">
                    <a:pos x="15" y="28"/>
                  </a:cxn>
                  <a:cxn ang="0">
                    <a:pos x="4" y="52"/>
                  </a:cxn>
                  <a:cxn ang="0">
                    <a:pos x="10" y="69"/>
                  </a:cxn>
                  <a:cxn ang="0">
                    <a:pos x="22" y="74"/>
                  </a:cxn>
                  <a:cxn ang="0">
                    <a:pos x="46" y="65"/>
                  </a:cxn>
                  <a:cxn ang="0">
                    <a:pos x="70" y="56"/>
                  </a:cxn>
                  <a:cxn ang="0">
                    <a:pos x="95" y="52"/>
                  </a:cxn>
                  <a:cxn ang="0">
                    <a:pos x="118" y="49"/>
                  </a:cxn>
                  <a:cxn ang="0">
                    <a:pos x="143" y="49"/>
                  </a:cxn>
                  <a:cxn ang="0">
                    <a:pos x="166" y="52"/>
                  </a:cxn>
                  <a:cxn ang="0">
                    <a:pos x="191" y="56"/>
                  </a:cxn>
                  <a:cxn ang="0">
                    <a:pos x="213" y="62"/>
                  </a:cxn>
                  <a:cxn ang="0">
                    <a:pos x="238" y="71"/>
                  </a:cxn>
                  <a:cxn ang="0">
                    <a:pos x="260" y="80"/>
                  </a:cxn>
                  <a:cxn ang="0">
                    <a:pos x="285" y="92"/>
                  </a:cxn>
                  <a:cxn ang="0">
                    <a:pos x="306" y="105"/>
                  </a:cxn>
                  <a:cxn ang="0">
                    <a:pos x="328" y="118"/>
                  </a:cxn>
                  <a:cxn ang="0">
                    <a:pos x="349" y="132"/>
                  </a:cxn>
                  <a:cxn ang="0">
                    <a:pos x="371" y="149"/>
                  </a:cxn>
                  <a:cxn ang="0">
                    <a:pos x="394" y="168"/>
                  </a:cxn>
                  <a:cxn ang="0">
                    <a:pos x="413" y="186"/>
                  </a:cxn>
                  <a:cxn ang="0">
                    <a:pos x="433" y="204"/>
                  </a:cxn>
                  <a:cxn ang="0">
                    <a:pos x="452" y="222"/>
                  </a:cxn>
                  <a:cxn ang="0">
                    <a:pos x="473" y="242"/>
                  </a:cxn>
                  <a:cxn ang="0">
                    <a:pos x="492" y="262"/>
                  </a:cxn>
                  <a:cxn ang="0">
                    <a:pos x="509" y="242"/>
                  </a:cxn>
                  <a:cxn ang="0">
                    <a:pos x="506" y="224"/>
                  </a:cxn>
                  <a:cxn ang="0">
                    <a:pos x="489" y="205"/>
                  </a:cxn>
                  <a:cxn ang="0">
                    <a:pos x="476" y="189"/>
                  </a:cxn>
                  <a:cxn ang="0">
                    <a:pos x="461" y="173"/>
                  </a:cxn>
                  <a:cxn ang="0">
                    <a:pos x="437" y="148"/>
                  </a:cxn>
                  <a:cxn ang="0">
                    <a:pos x="419" y="132"/>
                  </a:cxn>
                  <a:cxn ang="0">
                    <a:pos x="403" y="118"/>
                  </a:cxn>
                  <a:cxn ang="0">
                    <a:pos x="387" y="105"/>
                  </a:cxn>
                  <a:cxn ang="0">
                    <a:pos x="370" y="93"/>
                  </a:cxn>
                  <a:cxn ang="0">
                    <a:pos x="352" y="80"/>
                  </a:cxn>
                  <a:cxn ang="0">
                    <a:pos x="334" y="71"/>
                  </a:cxn>
                  <a:cxn ang="0">
                    <a:pos x="315" y="61"/>
                  </a:cxn>
                  <a:cxn ang="0">
                    <a:pos x="297" y="52"/>
                  </a:cxn>
                  <a:cxn ang="0">
                    <a:pos x="279" y="43"/>
                  </a:cxn>
                  <a:cxn ang="0">
                    <a:pos x="260" y="36"/>
                  </a:cxn>
                  <a:cxn ang="0">
                    <a:pos x="243" y="27"/>
                  </a:cxn>
                  <a:cxn ang="0">
                    <a:pos x="222" y="20"/>
                  </a:cxn>
                  <a:cxn ang="0">
                    <a:pos x="203" y="13"/>
                  </a:cxn>
                  <a:cxn ang="0">
                    <a:pos x="183" y="9"/>
                  </a:cxn>
                  <a:cxn ang="0">
                    <a:pos x="164" y="3"/>
                  </a:cxn>
                  <a:cxn ang="0">
                    <a:pos x="146" y="0"/>
                  </a:cxn>
                </a:cxnLst>
                <a:rect l="0" t="0" r="r" b="b"/>
                <a:pathLst>
                  <a:path w="513" h="262">
                    <a:moveTo>
                      <a:pt x="146" y="0"/>
                    </a:moveTo>
                    <a:lnTo>
                      <a:pt x="135" y="0"/>
                    </a:lnTo>
                    <a:lnTo>
                      <a:pt x="124" y="0"/>
                    </a:lnTo>
                    <a:lnTo>
                      <a:pt x="116" y="0"/>
                    </a:lnTo>
                    <a:lnTo>
                      <a:pt x="107" y="2"/>
                    </a:lnTo>
                    <a:lnTo>
                      <a:pt x="95" y="2"/>
                    </a:lnTo>
                    <a:lnTo>
                      <a:pt x="88" y="3"/>
                    </a:lnTo>
                    <a:lnTo>
                      <a:pt x="79" y="3"/>
                    </a:lnTo>
                    <a:lnTo>
                      <a:pt x="70" y="6"/>
                    </a:lnTo>
                    <a:lnTo>
                      <a:pt x="58" y="9"/>
                    </a:lnTo>
                    <a:lnTo>
                      <a:pt x="49" y="11"/>
                    </a:lnTo>
                    <a:lnTo>
                      <a:pt x="41" y="15"/>
                    </a:lnTo>
                    <a:lnTo>
                      <a:pt x="33" y="20"/>
                    </a:lnTo>
                    <a:lnTo>
                      <a:pt x="24" y="24"/>
                    </a:lnTo>
                    <a:lnTo>
                      <a:pt x="15" y="28"/>
                    </a:lnTo>
                    <a:lnTo>
                      <a:pt x="9" y="36"/>
                    </a:lnTo>
                    <a:lnTo>
                      <a:pt x="0" y="44"/>
                    </a:lnTo>
                    <a:lnTo>
                      <a:pt x="4" y="52"/>
                    </a:lnTo>
                    <a:lnTo>
                      <a:pt x="6" y="61"/>
                    </a:lnTo>
                    <a:lnTo>
                      <a:pt x="9" y="65"/>
                    </a:lnTo>
                    <a:lnTo>
                      <a:pt x="10" y="69"/>
                    </a:lnTo>
                    <a:lnTo>
                      <a:pt x="13" y="74"/>
                    </a:lnTo>
                    <a:lnTo>
                      <a:pt x="15" y="80"/>
                    </a:lnTo>
                    <a:lnTo>
                      <a:pt x="22" y="74"/>
                    </a:lnTo>
                    <a:lnTo>
                      <a:pt x="30" y="71"/>
                    </a:lnTo>
                    <a:lnTo>
                      <a:pt x="37" y="67"/>
                    </a:lnTo>
                    <a:lnTo>
                      <a:pt x="46" y="65"/>
                    </a:lnTo>
                    <a:lnTo>
                      <a:pt x="55" y="61"/>
                    </a:lnTo>
                    <a:lnTo>
                      <a:pt x="63" y="58"/>
                    </a:lnTo>
                    <a:lnTo>
                      <a:pt x="70" y="56"/>
                    </a:lnTo>
                    <a:lnTo>
                      <a:pt x="79" y="56"/>
                    </a:lnTo>
                    <a:lnTo>
                      <a:pt x="88" y="52"/>
                    </a:lnTo>
                    <a:lnTo>
                      <a:pt x="95" y="52"/>
                    </a:lnTo>
                    <a:lnTo>
                      <a:pt x="103" y="49"/>
                    </a:lnTo>
                    <a:lnTo>
                      <a:pt x="112" y="49"/>
                    </a:lnTo>
                    <a:lnTo>
                      <a:pt x="118" y="49"/>
                    </a:lnTo>
                    <a:lnTo>
                      <a:pt x="127" y="49"/>
                    </a:lnTo>
                    <a:lnTo>
                      <a:pt x="135" y="49"/>
                    </a:lnTo>
                    <a:lnTo>
                      <a:pt x="143" y="49"/>
                    </a:lnTo>
                    <a:lnTo>
                      <a:pt x="151" y="49"/>
                    </a:lnTo>
                    <a:lnTo>
                      <a:pt x="159" y="49"/>
                    </a:lnTo>
                    <a:lnTo>
                      <a:pt x="166" y="52"/>
                    </a:lnTo>
                    <a:lnTo>
                      <a:pt x="174" y="53"/>
                    </a:lnTo>
                    <a:lnTo>
                      <a:pt x="183" y="53"/>
                    </a:lnTo>
                    <a:lnTo>
                      <a:pt x="191" y="56"/>
                    </a:lnTo>
                    <a:lnTo>
                      <a:pt x="198" y="58"/>
                    </a:lnTo>
                    <a:lnTo>
                      <a:pt x="207" y="61"/>
                    </a:lnTo>
                    <a:lnTo>
                      <a:pt x="213" y="62"/>
                    </a:lnTo>
                    <a:lnTo>
                      <a:pt x="221" y="65"/>
                    </a:lnTo>
                    <a:lnTo>
                      <a:pt x="230" y="67"/>
                    </a:lnTo>
                    <a:lnTo>
                      <a:pt x="238" y="71"/>
                    </a:lnTo>
                    <a:lnTo>
                      <a:pt x="245" y="74"/>
                    </a:lnTo>
                    <a:lnTo>
                      <a:pt x="253" y="76"/>
                    </a:lnTo>
                    <a:lnTo>
                      <a:pt x="260" y="80"/>
                    </a:lnTo>
                    <a:lnTo>
                      <a:pt x="269" y="84"/>
                    </a:lnTo>
                    <a:lnTo>
                      <a:pt x="276" y="87"/>
                    </a:lnTo>
                    <a:lnTo>
                      <a:pt x="285" y="92"/>
                    </a:lnTo>
                    <a:lnTo>
                      <a:pt x="291" y="96"/>
                    </a:lnTo>
                    <a:lnTo>
                      <a:pt x="300" y="101"/>
                    </a:lnTo>
                    <a:lnTo>
                      <a:pt x="306" y="105"/>
                    </a:lnTo>
                    <a:lnTo>
                      <a:pt x="312" y="109"/>
                    </a:lnTo>
                    <a:lnTo>
                      <a:pt x="319" y="112"/>
                    </a:lnTo>
                    <a:lnTo>
                      <a:pt x="328" y="118"/>
                    </a:lnTo>
                    <a:lnTo>
                      <a:pt x="334" y="123"/>
                    </a:lnTo>
                    <a:lnTo>
                      <a:pt x="343" y="127"/>
                    </a:lnTo>
                    <a:lnTo>
                      <a:pt x="349" y="132"/>
                    </a:lnTo>
                    <a:lnTo>
                      <a:pt x="356" y="139"/>
                    </a:lnTo>
                    <a:lnTo>
                      <a:pt x="363" y="143"/>
                    </a:lnTo>
                    <a:lnTo>
                      <a:pt x="371" y="149"/>
                    </a:lnTo>
                    <a:lnTo>
                      <a:pt x="379" y="157"/>
                    </a:lnTo>
                    <a:lnTo>
                      <a:pt x="387" y="161"/>
                    </a:lnTo>
                    <a:lnTo>
                      <a:pt x="394" y="168"/>
                    </a:lnTo>
                    <a:lnTo>
                      <a:pt x="400" y="173"/>
                    </a:lnTo>
                    <a:lnTo>
                      <a:pt x="406" y="179"/>
                    </a:lnTo>
                    <a:lnTo>
                      <a:pt x="413" y="186"/>
                    </a:lnTo>
                    <a:lnTo>
                      <a:pt x="419" y="190"/>
                    </a:lnTo>
                    <a:lnTo>
                      <a:pt x="427" y="198"/>
                    </a:lnTo>
                    <a:lnTo>
                      <a:pt x="433" y="204"/>
                    </a:lnTo>
                    <a:lnTo>
                      <a:pt x="442" y="211"/>
                    </a:lnTo>
                    <a:lnTo>
                      <a:pt x="446" y="217"/>
                    </a:lnTo>
                    <a:lnTo>
                      <a:pt x="452" y="222"/>
                    </a:lnTo>
                    <a:lnTo>
                      <a:pt x="461" y="229"/>
                    </a:lnTo>
                    <a:lnTo>
                      <a:pt x="467" y="235"/>
                    </a:lnTo>
                    <a:lnTo>
                      <a:pt x="473" y="242"/>
                    </a:lnTo>
                    <a:lnTo>
                      <a:pt x="479" y="248"/>
                    </a:lnTo>
                    <a:lnTo>
                      <a:pt x="485" y="255"/>
                    </a:lnTo>
                    <a:lnTo>
                      <a:pt x="492" y="262"/>
                    </a:lnTo>
                    <a:lnTo>
                      <a:pt x="497" y="254"/>
                    </a:lnTo>
                    <a:lnTo>
                      <a:pt x="503" y="246"/>
                    </a:lnTo>
                    <a:lnTo>
                      <a:pt x="509" y="242"/>
                    </a:lnTo>
                    <a:lnTo>
                      <a:pt x="513" y="238"/>
                    </a:lnTo>
                    <a:lnTo>
                      <a:pt x="509" y="230"/>
                    </a:lnTo>
                    <a:lnTo>
                      <a:pt x="506" y="224"/>
                    </a:lnTo>
                    <a:lnTo>
                      <a:pt x="498" y="217"/>
                    </a:lnTo>
                    <a:lnTo>
                      <a:pt x="497" y="213"/>
                    </a:lnTo>
                    <a:lnTo>
                      <a:pt x="489" y="205"/>
                    </a:lnTo>
                    <a:lnTo>
                      <a:pt x="485" y="199"/>
                    </a:lnTo>
                    <a:lnTo>
                      <a:pt x="481" y="195"/>
                    </a:lnTo>
                    <a:lnTo>
                      <a:pt x="476" y="189"/>
                    </a:lnTo>
                    <a:lnTo>
                      <a:pt x="470" y="183"/>
                    </a:lnTo>
                    <a:lnTo>
                      <a:pt x="466" y="177"/>
                    </a:lnTo>
                    <a:lnTo>
                      <a:pt x="461" y="173"/>
                    </a:lnTo>
                    <a:lnTo>
                      <a:pt x="457" y="165"/>
                    </a:lnTo>
                    <a:lnTo>
                      <a:pt x="446" y="157"/>
                    </a:lnTo>
                    <a:lnTo>
                      <a:pt x="437" y="148"/>
                    </a:lnTo>
                    <a:lnTo>
                      <a:pt x="431" y="142"/>
                    </a:lnTo>
                    <a:lnTo>
                      <a:pt x="424" y="136"/>
                    </a:lnTo>
                    <a:lnTo>
                      <a:pt x="419" y="132"/>
                    </a:lnTo>
                    <a:lnTo>
                      <a:pt x="415" y="127"/>
                    </a:lnTo>
                    <a:lnTo>
                      <a:pt x="409" y="123"/>
                    </a:lnTo>
                    <a:lnTo>
                      <a:pt x="403" y="118"/>
                    </a:lnTo>
                    <a:lnTo>
                      <a:pt x="398" y="114"/>
                    </a:lnTo>
                    <a:lnTo>
                      <a:pt x="394" y="109"/>
                    </a:lnTo>
                    <a:lnTo>
                      <a:pt x="387" y="105"/>
                    </a:lnTo>
                    <a:lnTo>
                      <a:pt x="380" y="101"/>
                    </a:lnTo>
                    <a:lnTo>
                      <a:pt x="376" y="96"/>
                    </a:lnTo>
                    <a:lnTo>
                      <a:pt x="370" y="93"/>
                    </a:lnTo>
                    <a:lnTo>
                      <a:pt x="363" y="89"/>
                    </a:lnTo>
                    <a:lnTo>
                      <a:pt x="358" y="84"/>
                    </a:lnTo>
                    <a:lnTo>
                      <a:pt x="352" y="80"/>
                    </a:lnTo>
                    <a:lnTo>
                      <a:pt x="348" y="78"/>
                    </a:lnTo>
                    <a:lnTo>
                      <a:pt x="340" y="74"/>
                    </a:lnTo>
                    <a:lnTo>
                      <a:pt x="334" y="71"/>
                    </a:lnTo>
                    <a:lnTo>
                      <a:pt x="328" y="67"/>
                    </a:lnTo>
                    <a:lnTo>
                      <a:pt x="321" y="65"/>
                    </a:lnTo>
                    <a:lnTo>
                      <a:pt x="315" y="61"/>
                    </a:lnTo>
                    <a:lnTo>
                      <a:pt x="310" y="58"/>
                    </a:lnTo>
                    <a:lnTo>
                      <a:pt x="304" y="53"/>
                    </a:lnTo>
                    <a:lnTo>
                      <a:pt x="297" y="52"/>
                    </a:lnTo>
                    <a:lnTo>
                      <a:pt x="291" y="49"/>
                    </a:lnTo>
                    <a:lnTo>
                      <a:pt x="285" y="44"/>
                    </a:lnTo>
                    <a:lnTo>
                      <a:pt x="279" y="43"/>
                    </a:lnTo>
                    <a:lnTo>
                      <a:pt x="273" y="40"/>
                    </a:lnTo>
                    <a:lnTo>
                      <a:pt x="267" y="36"/>
                    </a:lnTo>
                    <a:lnTo>
                      <a:pt x="260" y="36"/>
                    </a:lnTo>
                    <a:lnTo>
                      <a:pt x="253" y="33"/>
                    </a:lnTo>
                    <a:lnTo>
                      <a:pt x="249" y="31"/>
                    </a:lnTo>
                    <a:lnTo>
                      <a:pt x="243" y="27"/>
                    </a:lnTo>
                    <a:lnTo>
                      <a:pt x="236" y="24"/>
                    </a:lnTo>
                    <a:lnTo>
                      <a:pt x="230" y="22"/>
                    </a:lnTo>
                    <a:lnTo>
                      <a:pt x="222" y="20"/>
                    </a:lnTo>
                    <a:lnTo>
                      <a:pt x="216" y="18"/>
                    </a:lnTo>
                    <a:lnTo>
                      <a:pt x="210" y="15"/>
                    </a:lnTo>
                    <a:lnTo>
                      <a:pt x="203" y="13"/>
                    </a:lnTo>
                    <a:lnTo>
                      <a:pt x="197" y="11"/>
                    </a:lnTo>
                    <a:lnTo>
                      <a:pt x="191" y="9"/>
                    </a:lnTo>
                    <a:lnTo>
                      <a:pt x="183" y="9"/>
                    </a:lnTo>
                    <a:lnTo>
                      <a:pt x="177" y="6"/>
                    </a:lnTo>
                    <a:lnTo>
                      <a:pt x="170" y="3"/>
                    </a:lnTo>
                    <a:lnTo>
                      <a:pt x="164" y="3"/>
                    </a:lnTo>
                    <a:lnTo>
                      <a:pt x="157" y="2"/>
                    </a:lnTo>
                    <a:lnTo>
                      <a:pt x="151" y="0"/>
                    </a:lnTo>
                    <a:lnTo>
                      <a:pt x="146" y="0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693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auto">
              <a:xfrm>
                <a:off x="1117601" y="1358900"/>
                <a:ext cx="141288" cy="11430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9"/>
                  </a:cxn>
                  <a:cxn ang="0">
                    <a:pos x="4" y="21"/>
                  </a:cxn>
                  <a:cxn ang="0">
                    <a:pos x="0" y="31"/>
                  </a:cxn>
                  <a:cxn ang="0">
                    <a:pos x="4" y="39"/>
                  </a:cxn>
                  <a:cxn ang="0">
                    <a:pos x="15" y="43"/>
                  </a:cxn>
                  <a:cxn ang="0">
                    <a:pos x="27" y="47"/>
                  </a:cxn>
                  <a:cxn ang="0">
                    <a:pos x="37" y="55"/>
                  </a:cxn>
                  <a:cxn ang="0">
                    <a:pos x="48" y="61"/>
                  </a:cxn>
                  <a:cxn ang="0">
                    <a:pos x="57" y="65"/>
                  </a:cxn>
                  <a:cxn ang="0">
                    <a:pos x="68" y="72"/>
                  </a:cxn>
                  <a:cxn ang="0">
                    <a:pos x="79" y="77"/>
                  </a:cxn>
                  <a:cxn ang="0">
                    <a:pos x="89" y="86"/>
                  </a:cxn>
                  <a:cxn ang="0">
                    <a:pos x="101" y="90"/>
                  </a:cxn>
                  <a:cxn ang="0">
                    <a:pos x="112" y="96"/>
                  </a:cxn>
                  <a:cxn ang="0">
                    <a:pos x="122" y="103"/>
                  </a:cxn>
                  <a:cxn ang="0">
                    <a:pos x="131" y="111"/>
                  </a:cxn>
                  <a:cxn ang="0">
                    <a:pos x="143" y="117"/>
                  </a:cxn>
                  <a:cxn ang="0">
                    <a:pos x="153" y="124"/>
                  </a:cxn>
                  <a:cxn ang="0">
                    <a:pos x="164" y="133"/>
                  </a:cxn>
                  <a:cxn ang="0">
                    <a:pos x="179" y="143"/>
                  </a:cxn>
                  <a:cxn ang="0">
                    <a:pos x="197" y="160"/>
                  </a:cxn>
                  <a:cxn ang="0">
                    <a:pos x="219" y="176"/>
                  </a:cxn>
                  <a:cxn ang="0">
                    <a:pos x="239" y="193"/>
                  </a:cxn>
                  <a:cxn ang="0">
                    <a:pos x="258" y="211"/>
                  </a:cxn>
                  <a:cxn ang="0">
                    <a:pos x="276" y="232"/>
                  </a:cxn>
                  <a:cxn ang="0">
                    <a:pos x="294" y="251"/>
                  </a:cxn>
                  <a:cxn ang="0">
                    <a:pos x="309" y="267"/>
                  </a:cxn>
                  <a:cxn ang="0">
                    <a:pos x="318" y="279"/>
                  </a:cxn>
                  <a:cxn ang="0">
                    <a:pos x="331" y="285"/>
                  </a:cxn>
                  <a:cxn ang="0">
                    <a:pos x="348" y="288"/>
                  </a:cxn>
                  <a:cxn ang="0">
                    <a:pos x="355" y="279"/>
                  </a:cxn>
                  <a:cxn ang="0">
                    <a:pos x="352" y="263"/>
                  </a:cxn>
                  <a:cxn ang="0">
                    <a:pos x="346" y="251"/>
                  </a:cxn>
                  <a:cxn ang="0">
                    <a:pos x="339" y="241"/>
                  </a:cxn>
                  <a:cxn ang="0">
                    <a:pos x="333" y="227"/>
                  </a:cxn>
                  <a:cxn ang="0">
                    <a:pos x="324" y="216"/>
                  </a:cxn>
                  <a:cxn ang="0">
                    <a:pos x="309" y="201"/>
                  </a:cxn>
                  <a:cxn ang="0">
                    <a:pos x="294" y="184"/>
                  </a:cxn>
                  <a:cxn ang="0">
                    <a:pos x="280" y="176"/>
                  </a:cxn>
                  <a:cxn ang="0">
                    <a:pos x="270" y="164"/>
                  </a:cxn>
                  <a:cxn ang="0">
                    <a:pos x="258" y="155"/>
                  </a:cxn>
                  <a:cxn ang="0">
                    <a:pos x="245" y="143"/>
                  </a:cxn>
                  <a:cxn ang="0">
                    <a:pos x="234" y="135"/>
                  </a:cxn>
                  <a:cxn ang="0">
                    <a:pos x="219" y="120"/>
                  </a:cxn>
                  <a:cxn ang="0">
                    <a:pos x="203" y="105"/>
                  </a:cxn>
                  <a:cxn ang="0">
                    <a:pos x="191" y="99"/>
                  </a:cxn>
                  <a:cxn ang="0">
                    <a:pos x="179" y="92"/>
                  </a:cxn>
                  <a:cxn ang="0">
                    <a:pos x="167" y="83"/>
                  </a:cxn>
                  <a:cxn ang="0">
                    <a:pos x="155" y="77"/>
                  </a:cxn>
                  <a:cxn ang="0">
                    <a:pos x="145" y="70"/>
                  </a:cxn>
                  <a:cxn ang="0">
                    <a:pos x="131" y="62"/>
                  </a:cxn>
                  <a:cxn ang="0">
                    <a:pos x="121" y="55"/>
                  </a:cxn>
                  <a:cxn ang="0">
                    <a:pos x="107" y="47"/>
                  </a:cxn>
                  <a:cxn ang="0">
                    <a:pos x="97" y="40"/>
                  </a:cxn>
                  <a:cxn ang="0">
                    <a:pos x="85" y="31"/>
                  </a:cxn>
                  <a:cxn ang="0">
                    <a:pos x="74" y="25"/>
                  </a:cxn>
                  <a:cxn ang="0">
                    <a:pos x="61" y="21"/>
                  </a:cxn>
                  <a:cxn ang="0">
                    <a:pos x="50" y="14"/>
                  </a:cxn>
                  <a:cxn ang="0">
                    <a:pos x="40" y="9"/>
                  </a:cxn>
                  <a:cxn ang="0">
                    <a:pos x="27" y="2"/>
                  </a:cxn>
                  <a:cxn ang="0">
                    <a:pos x="22" y="0"/>
                  </a:cxn>
                </a:cxnLst>
                <a:rect l="0" t="0" r="r" b="b"/>
                <a:pathLst>
                  <a:path w="357" h="288">
                    <a:moveTo>
                      <a:pt x="22" y="0"/>
                    </a:moveTo>
                    <a:lnTo>
                      <a:pt x="18" y="0"/>
                    </a:lnTo>
                    <a:lnTo>
                      <a:pt x="15" y="5"/>
                    </a:lnTo>
                    <a:lnTo>
                      <a:pt x="10" y="9"/>
                    </a:lnTo>
                    <a:lnTo>
                      <a:pt x="9" y="16"/>
                    </a:lnTo>
                    <a:lnTo>
                      <a:pt x="4" y="21"/>
                    </a:lnTo>
                    <a:lnTo>
                      <a:pt x="3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4" y="39"/>
                    </a:lnTo>
                    <a:lnTo>
                      <a:pt x="10" y="40"/>
                    </a:lnTo>
                    <a:lnTo>
                      <a:pt x="15" y="43"/>
                    </a:lnTo>
                    <a:lnTo>
                      <a:pt x="19" y="47"/>
                    </a:lnTo>
                    <a:lnTo>
                      <a:pt x="27" y="47"/>
                    </a:lnTo>
                    <a:lnTo>
                      <a:pt x="31" y="52"/>
                    </a:lnTo>
                    <a:lnTo>
                      <a:pt x="37" y="55"/>
                    </a:lnTo>
                    <a:lnTo>
                      <a:pt x="42" y="56"/>
                    </a:lnTo>
                    <a:lnTo>
                      <a:pt x="48" y="61"/>
                    </a:lnTo>
                    <a:lnTo>
                      <a:pt x="52" y="62"/>
                    </a:lnTo>
                    <a:lnTo>
                      <a:pt x="57" y="65"/>
                    </a:lnTo>
                    <a:lnTo>
                      <a:pt x="64" y="70"/>
                    </a:lnTo>
                    <a:lnTo>
                      <a:pt x="68" y="72"/>
                    </a:lnTo>
                    <a:lnTo>
                      <a:pt x="74" y="74"/>
                    </a:lnTo>
                    <a:lnTo>
                      <a:pt x="79" y="77"/>
                    </a:lnTo>
                    <a:lnTo>
                      <a:pt x="85" y="81"/>
                    </a:lnTo>
                    <a:lnTo>
                      <a:pt x="89" y="86"/>
                    </a:lnTo>
                    <a:lnTo>
                      <a:pt x="94" y="87"/>
                    </a:lnTo>
                    <a:lnTo>
                      <a:pt x="101" y="90"/>
                    </a:lnTo>
                    <a:lnTo>
                      <a:pt x="107" y="95"/>
                    </a:lnTo>
                    <a:lnTo>
                      <a:pt x="112" y="96"/>
                    </a:lnTo>
                    <a:lnTo>
                      <a:pt x="116" y="102"/>
                    </a:lnTo>
                    <a:lnTo>
                      <a:pt x="122" y="103"/>
                    </a:lnTo>
                    <a:lnTo>
                      <a:pt x="127" y="108"/>
                    </a:lnTo>
                    <a:lnTo>
                      <a:pt x="131" y="111"/>
                    </a:lnTo>
                    <a:lnTo>
                      <a:pt x="137" y="112"/>
                    </a:lnTo>
                    <a:lnTo>
                      <a:pt x="143" y="117"/>
                    </a:lnTo>
                    <a:lnTo>
                      <a:pt x="149" y="121"/>
                    </a:lnTo>
                    <a:lnTo>
                      <a:pt x="153" y="124"/>
                    </a:lnTo>
                    <a:lnTo>
                      <a:pt x="158" y="128"/>
                    </a:lnTo>
                    <a:lnTo>
                      <a:pt x="164" y="133"/>
                    </a:lnTo>
                    <a:lnTo>
                      <a:pt x="168" y="137"/>
                    </a:lnTo>
                    <a:lnTo>
                      <a:pt x="179" y="143"/>
                    </a:lnTo>
                    <a:lnTo>
                      <a:pt x="188" y="151"/>
                    </a:lnTo>
                    <a:lnTo>
                      <a:pt x="197" y="160"/>
                    </a:lnTo>
                    <a:lnTo>
                      <a:pt x="207" y="168"/>
                    </a:lnTo>
                    <a:lnTo>
                      <a:pt x="219" y="176"/>
                    </a:lnTo>
                    <a:lnTo>
                      <a:pt x="228" y="184"/>
                    </a:lnTo>
                    <a:lnTo>
                      <a:pt x="239" y="193"/>
                    </a:lnTo>
                    <a:lnTo>
                      <a:pt x="249" y="202"/>
                    </a:lnTo>
                    <a:lnTo>
                      <a:pt x="258" y="211"/>
                    </a:lnTo>
                    <a:lnTo>
                      <a:pt x="267" y="220"/>
                    </a:lnTo>
                    <a:lnTo>
                      <a:pt x="276" y="232"/>
                    </a:lnTo>
                    <a:lnTo>
                      <a:pt x="286" y="241"/>
                    </a:lnTo>
                    <a:lnTo>
                      <a:pt x="294" y="251"/>
                    </a:lnTo>
                    <a:lnTo>
                      <a:pt x="304" y="263"/>
                    </a:lnTo>
                    <a:lnTo>
                      <a:pt x="309" y="267"/>
                    </a:lnTo>
                    <a:lnTo>
                      <a:pt x="313" y="272"/>
                    </a:lnTo>
                    <a:lnTo>
                      <a:pt x="318" y="279"/>
                    </a:lnTo>
                    <a:lnTo>
                      <a:pt x="324" y="285"/>
                    </a:lnTo>
                    <a:lnTo>
                      <a:pt x="331" y="285"/>
                    </a:lnTo>
                    <a:lnTo>
                      <a:pt x="339" y="285"/>
                    </a:lnTo>
                    <a:lnTo>
                      <a:pt x="348" y="288"/>
                    </a:lnTo>
                    <a:lnTo>
                      <a:pt x="357" y="288"/>
                    </a:lnTo>
                    <a:lnTo>
                      <a:pt x="355" y="279"/>
                    </a:lnTo>
                    <a:lnTo>
                      <a:pt x="355" y="272"/>
                    </a:lnTo>
                    <a:lnTo>
                      <a:pt x="352" y="263"/>
                    </a:lnTo>
                    <a:lnTo>
                      <a:pt x="350" y="258"/>
                    </a:lnTo>
                    <a:lnTo>
                      <a:pt x="346" y="251"/>
                    </a:lnTo>
                    <a:lnTo>
                      <a:pt x="343" y="245"/>
                    </a:lnTo>
                    <a:lnTo>
                      <a:pt x="339" y="241"/>
                    </a:lnTo>
                    <a:lnTo>
                      <a:pt x="337" y="233"/>
                    </a:lnTo>
                    <a:lnTo>
                      <a:pt x="333" y="227"/>
                    </a:lnTo>
                    <a:lnTo>
                      <a:pt x="328" y="223"/>
                    </a:lnTo>
                    <a:lnTo>
                      <a:pt x="324" y="216"/>
                    </a:lnTo>
                    <a:lnTo>
                      <a:pt x="319" y="211"/>
                    </a:lnTo>
                    <a:lnTo>
                      <a:pt x="309" y="201"/>
                    </a:lnTo>
                    <a:lnTo>
                      <a:pt x="300" y="191"/>
                    </a:lnTo>
                    <a:lnTo>
                      <a:pt x="294" y="184"/>
                    </a:lnTo>
                    <a:lnTo>
                      <a:pt x="286" y="180"/>
                    </a:lnTo>
                    <a:lnTo>
                      <a:pt x="280" y="176"/>
                    </a:lnTo>
                    <a:lnTo>
                      <a:pt x="276" y="171"/>
                    </a:lnTo>
                    <a:lnTo>
                      <a:pt x="270" y="164"/>
                    </a:lnTo>
                    <a:lnTo>
                      <a:pt x="263" y="160"/>
                    </a:lnTo>
                    <a:lnTo>
                      <a:pt x="258" y="155"/>
                    </a:lnTo>
                    <a:lnTo>
                      <a:pt x="252" y="151"/>
                    </a:lnTo>
                    <a:lnTo>
                      <a:pt x="245" y="143"/>
                    </a:lnTo>
                    <a:lnTo>
                      <a:pt x="240" y="139"/>
                    </a:lnTo>
                    <a:lnTo>
                      <a:pt x="234" y="135"/>
                    </a:lnTo>
                    <a:lnTo>
                      <a:pt x="228" y="130"/>
                    </a:lnTo>
                    <a:lnTo>
                      <a:pt x="219" y="120"/>
                    </a:lnTo>
                    <a:lnTo>
                      <a:pt x="210" y="111"/>
                    </a:lnTo>
                    <a:lnTo>
                      <a:pt x="203" y="105"/>
                    </a:lnTo>
                    <a:lnTo>
                      <a:pt x="197" y="102"/>
                    </a:lnTo>
                    <a:lnTo>
                      <a:pt x="191" y="99"/>
                    </a:lnTo>
                    <a:lnTo>
                      <a:pt x="184" y="95"/>
                    </a:lnTo>
                    <a:lnTo>
                      <a:pt x="179" y="92"/>
                    </a:lnTo>
                    <a:lnTo>
                      <a:pt x="173" y="87"/>
                    </a:lnTo>
                    <a:lnTo>
                      <a:pt x="167" y="83"/>
                    </a:lnTo>
                    <a:lnTo>
                      <a:pt x="162" y="81"/>
                    </a:lnTo>
                    <a:lnTo>
                      <a:pt x="155" y="77"/>
                    </a:lnTo>
                    <a:lnTo>
                      <a:pt x="149" y="72"/>
                    </a:lnTo>
                    <a:lnTo>
                      <a:pt x="145" y="70"/>
                    </a:lnTo>
                    <a:lnTo>
                      <a:pt x="137" y="65"/>
                    </a:lnTo>
                    <a:lnTo>
                      <a:pt x="131" y="62"/>
                    </a:lnTo>
                    <a:lnTo>
                      <a:pt x="127" y="59"/>
                    </a:lnTo>
                    <a:lnTo>
                      <a:pt x="121" y="55"/>
                    </a:lnTo>
                    <a:lnTo>
                      <a:pt x="113" y="52"/>
                    </a:lnTo>
                    <a:lnTo>
                      <a:pt x="107" y="47"/>
                    </a:lnTo>
                    <a:lnTo>
                      <a:pt x="103" y="43"/>
                    </a:lnTo>
                    <a:lnTo>
                      <a:pt x="97" y="40"/>
                    </a:lnTo>
                    <a:lnTo>
                      <a:pt x="92" y="36"/>
                    </a:lnTo>
                    <a:lnTo>
                      <a:pt x="85" y="31"/>
                    </a:lnTo>
                    <a:lnTo>
                      <a:pt x="79" y="30"/>
                    </a:lnTo>
                    <a:lnTo>
                      <a:pt x="74" y="25"/>
                    </a:lnTo>
                    <a:lnTo>
                      <a:pt x="68" y="22"/>
                    </a:lnTo>
                    <a:lnTo>
                      <a:pt x="61" y="21"/>
                    </a:lnTo>
                    <a:lnTo>
                      <a:pt x="57" y="16"/>
                    </a:lnTo>
                    <a:lnTo>
                      <a:pt x="50" y="14"/>
                    </a:lnTo>
                    <a:lnTo>
                      <a:pt x="43" y="12"/>
                    </a:lnTo>
                    <a:lnTo>
                      <a:pt x="40" y="9"/>
                    </a:lnTo>
                    <a:lnTo>
                      <a:pt x="33" y="5"/>
                    </a:lnTo>
                    <a:lnTo>
                      <a:pt x="27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7D4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auto">
              <a:xfrm>
                <a:off x="1119188" y="1339850"/>
                <a:ext cx="161925" cy="131763"/>
              </a:xfrm>
              <a:custGeom>
                <a:avLst/>
                <a:gdLst/>
                <a:ahLst/>
                <a:cxnLst>
                  <a:cxn ang="0">
                    <a:pos x="28" y="5"/>
                  </a:cxn>
                  <a:cxn ang="0">
                    <a:pos x="12" y="18"/>
                  </a:cxn>
                  <a:cxn ang="0">
                    <a:pos x="0" y="34"/>
                  </a:cxn>
                  <a:cxn ang="0">
                    <a:pos x="19" y="40"/>
                  </a:cxn>
                  <a:cxn ang="0">
                    <a:pos x="39" y="47"/>
                  </a:cxn>
                  <a:cxn ang="0">
                    <a:pos x="61" y="56"/>
                  </a:cxn>
                  <a:cxn ang="0">
                    <a:pos x="80" y="65"/>
                  </a:cxn>
                  <a:cxn ang="0">
                    <a:pos x="100" y="74"/>
                  </a:cxn>
                  <a:cxn ang="0">
                    <a:pos x="119" y="86"/>
                  </a:cxn>
                  <a:cxn ang="0">
                    <a:pos x="142" y="94"/>
                  </a:cxn>
                  <a:cxn ang="0">
                    <a:pos x="161" y="108"/>
                  </a:cxn>
                  <a:cxn ang="0">
                    <a:pos x="181" y="119"/>
                  </a:cxn>
                  <a:cxn ang="0">
                    <a:pos x="198" y="133"/>
                  </a:cxn>
                  <a:cxn ang="0">
                    <a:pos x="218" y="146"/>
                  </a:cxn>
                  <a:cxn ang="0">
                    <a:pos x="236" y="159"/>
                  </a:cxn>
                  <a:cxn ang="0">
                    <a:pos x="253" y="175"/>
                  </a:cxn>
                  <a:cxn ang="0">
                    <a:pos x="270" y="190"/>
                  </a:cxn>
                  <a:cxn ang="0">
                    <a:pos x="286" y="207"/>
                  </a:cxn>
                  <a:cxn ang="0">
                    <a:pos x="303" y="224"/>
                  </a:cxn>
                  <a:cxn ang="0">
                    <a:pos x="319" y="240"/>
                  </a:cxn>
                  <a:cxn ang="0">
                    <a:pos x="334" y="261"/>
                  </a:cxn>
                  <a:cxn ang="0">
                    <a:pos x="347" y="279"/>
                  </a:cxn>
                  <a:cxn ang="0">
                    <a:pos x="361" y="298"/>
                  </a:cxn>
                  <a:cxn ang="0">
                    <a:pos x="373" y="321"/>
                  </a:cxn>
                  <a:cxn ang="0">
                    <a:pos x="395" y="323"/>
                  </a:cxn>
                  <a:cxn ang="0">
                    <a:pos x="406" y="310"/>
                  </a:cxn>
                  <a:cxn ang="0">
                    <a:pos x="397" y="289"/>
                  </a:cxn>
                  <a:cxn ang="0">
                    <a:pos x="386" y="267"/>
                  </a:cxn>
                  <a:cxn ang="0">
                    <a:pos x="373" y="248"/>
                  </a:cxn>
                  <a:cxn ang="0">
                    <a:pos x="361" y="227"/>
                  </a:cxn>
                  <a:cxn ang="0">
                    <a:pos x="347" y="208"/>
                  </a:cxn>
                  <a:cxn ang="0">
                    <a:pos x="330" y="189"/>
                  </a:cxn>
                  <a:cxn ang="0">
                    <a:pos x="315" y="171"/>
                  </a:cxn>
                  <a:cxn ang="0">
                    <a:pos x="297" y="155"/>
                  </a:cxn>
                  <a:cxn ang="0">
                    <a:pos x="279" y="139"/>
                  </a:cxn>
                  <a:cxn ang="0">
                    <a:pos x="261" y="124"/>
                  </a:cxn>
                  <a:cxn ang="0">
                    <a:pos x="242" y="108"/>
                  </a:cxn>
                  <a:cxn ang="0">
                    <a:pos x="221" y="94"/>
                  </a:cxn>
                  <a:cxn ang="0">
                    <a:pos x="203" y="81"/>
                  </a:cxn>
                  <a:cxn ang="0">
                    <a:pos x="181" y="68"/>
                  </a:cxn>
                  <a:cxn ang="0">
                    <a:pos x="159" y="56"/>
                  </a:cxn>
                  <a:cxn ang="0">
                    <a:pos x="140" y="46"/>
                  </a:cxn>
                  <a:cxn ang="0">
                    <a:pos x="118" y="34"/>
                  </a:cxn>
                  <a:cxn ang="0">
                    <a:pos x="98" y="25"/>
                  </a:cxn>
                  <a:cxn ang="0">
                    <a:pos x="76" y="18"/>
                  </a:cxn>
                  <a:cxn ang="0">
                    <a:pos x="54" y="9"/>
                  </a:cxn>
                  <a:cxn ang="0">
                    <a:pos x="37" y="0"/>
                  </a:cxn>
                </a:cxnLst>
                <a:rect l="0" t="0" r="r" b="b"/>
                <a:pathLst>
                  <a:path w="410" h="328">
                    <a:moveTo>
                      <a:pt x="37" y="0"/>
                    </a:moveTo>
                    <a:lnTo>
                      <a:pt x="32" y="0"/>
                    </a:lnTo>
                    <a:lnTo>
                      <a:pt x="28" y="5"/>
                    </a:lnTo>
                    <a:lnTo>
                      <a:pt x="24" y="6"/>
                    </a:lnTo>
                    <a:lnTo>
                      <a:pt x="16" y="13"/>
                    </a:lnTo>
                    <a:lnTo>
                      <a:pt x="12" y="18"/>
                    </a:lnTo>
                    <a:lnTo>
                      <a:pt x="7" y="22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6" y="36"/>
                    </a:lnTo>
                    <a:lnTo>
                      <a:pt x="12" y="38"/>
                    </a:lnTo>
                    <a:lnTo>
                      <a:pt x="19" y="40"/>
                    </a:lnTo>
                    <a:lnTo>
                      <a:pt x="25" y="43"/>
                    </a:lnTo>
                    <a:lnTo>
                      <a:pt x="32" y="46"/>
                    </a:lnTo>
                    <a:lnTo>
                      <a:pt x="39" y="47"/>
                    </a:lnTo>
                    <a:lnTo>
                      <a:pt x="45" y="49"/>
                    </a:lnTo>
                    <a:lnTo>
                      <a:pt x="54" y="53"/>
                    </a:lnTo>
                    <a:lnTo>
                      <a:pt x="61" y="56"/>
                    </a:lnTo>
                    <a:lnTo>
                      <a:pt x="67" y="59"/>
                    </a:lnTo>
                    <a:lnTo>
                      <a:pt x="73" y="63"/>
                    </a:lnTo>
                    <a:lnTo>
                      <a:pt x="80" y="65"/>
                    </a:lnTo>
                    <a:lnTo>
                      <a:pt x="86" y="68"/>
                    </a:lnTo>
                    <a:lnTo>
                      <a:pt x="94" y="69"/>
                    </a:lnTo>
                    <a:lnTo>
                      <a:pt x="100" y="74"/>
                    </a:lnTo>
                    <a:lnTo>
                      <a:pt x="109" y="78"/>
                    </a:lnTo>
                    <a:lnTo>
                      <a:pt x="113" y="81"/>
                    </a:lnTo>
                    <a:lnTo>
                      <a:pt x="119" y="86"/>
                    </a:lnTo>
                    <a:lnTo>
                      <a:pt x="128" y="87"/>
                    </a:lnTo>
                    <a:lnTo>
                      <a:pt x="134" y="92"/>
                    </a:lnTo>
                    <a:lnTo>
                      <a:pt x="142" y="94"/>
                    </a:lnTo>
                    <a:lnTo>
                      <a:pt x="148" y="99"/>
                    </a:lnTo>
                    <a:lnTo>
                      <a:pt x="155" y="103"/>
                    </a:lnTo>
                    <a:lnTo>
                      <a:pt x="161" y="108"/>
                    </a:lnTo>
                    <a:lnTo>
                      <a:pt x="165" y="109"/>
                    </a:lnTo>
                    <a:lnTo>
                      <a:pt x="173" y="115"/>
                    </a:lnTo>
                    <a:lnTo>
                      <a:pt x="181" y="119"/>
                    </a:lnTo>
                    <a:lnTo>
                      <a:pt x="188" y="124"/>
                    </a:lnTo>
                    <a:lnTo>
                      <a:pt x="192" y="128"/>
                    </a:lnTo>
                    <a:lnTo>
                      <a:pt x="198" y="133"/>
                    </a:lnTo>
                    <a:lnTo>
                      <a:pt x="204" y="137"/>
                    </a:lnTo>
                    <a:lnTo>
                      <a:pt x="212" y="142"/>
                    </a:lnTo>
                    <a:lnTo>
                      <a:pt x="218" y="146"/>
                    </a:lnTo>
                    <a:lnTo>
                      <a:pt x="225" y="150"/>
                    </a:lnTo>
                    <a:lnTo>
                      <a:pt x="228" y="155"/>
                    </a:lnTo>
                    <a:lnTo>
                      <a:pt x="236" y="159"/>
                    </a:lnTo>
                    <a:lnTo>
                      <a:pt x="240" y="164"/>
                    </a:lnTo>
                    <a:lnTo>
                      <a:pt x="246" y="171"/>
                    </a:lnTo>
                    <a:lnTo>
                      <a:pt x="253" y="175"/>
                    </a:lnTo>
                    <a:lnTo>
                      <a:pt x="260" y="180"/>
                    </a:lnTo>
                    <a:lnTo>
                      <a:pt x="264" y="186"/>
                    </a:lnTo>
                    <a:lnTo>
                      <a:pt x="270" y="190"/>
                    </a:lnTo>
                    <a:lnTo>
                      <a:pt x="277" y="195"/>
                    </a:lnTo>
                    <a:lnTo>
                      <a:pt x="282" y="202"/>
                    </a:lnTo>
                    <a:lnTo>
                      <a:pt x="286" y="207"/>
                    </a:lnTo>
                    <a:lnTo>
                      <a:pt x="292" y="214"/>
                    </a:lnTo>
                    <a:lnTo>
                      <a:pt x="300" y="218"/>
                    </a:lnTo>
                    <a:lnTo>
                      <a:pt x="303" y="224"/>
                    </a:lnTo>
                    <a:lnTo>
                      <a:pt x="307" y="229"/>
                    </a:lnTo>
                    <a:lnTo>
                      <a:pt x="315" y="236"/>
                    </a:lnTo>
                    <a:lnTo>
                      <a:pt x="319" y="240"/>
                    </a:lnTo>
                    <a:lnTo>
                      <a:pt x="322" y="248"/>
                    </a:lnTo>
                    <a:lnTo>
                      <a:pt x="330" y="254"/>
                    </a:lnTo>
                    <a:lnTo>
                      <a:pt x="334" y="261"/>
                    </a:lnTo>
                    <a:lnTo>
                      <a:pt x="338" y="267"/>
                    </a:lnTo>
                    <a:lnTo>
                      <a:pt x="343" y="274"/>
                    </a:lnTo>
                    <a:lnTo>
                      <a:pt x="347" y="279"/>
                    </a:lnTo>
                    <a:lnTo>
                      <a:pt x="352" y="285"/>
                    </a:lnTo>
                    <a:lnTo>
                      <a:pt x="356" y="292"/>
                    </a:lnTo>
                    <a:lnTo>
                      <a:pt x="361" y="298"/>
                    </a:lnTo>
                    <a:lnTo>
                      <a:pt x="364" y="305"/>
                    </a:lnTo>
                    <a:lnTo>
                      <a:pt x="369" y="314"/>
                    </a:lnTo>
                    <a:lnTo>
                      <a:pt x="373" y="321"/>
                    </a:lnTo>
                    <a:lnTo>
                      <a:pt x="380" y="328"/>
                    </a:lnTo>
                    <a:lnTo>
                      <a:pt x="386" y="326"/>
                    </a:lnTo>
                    <a:lnTo>
                      <a:pt x="395" y="323"/>
                    </a:lnTo>
                    <a:lnTo>
                      <a:pt x="401" y="321"/>
                    </a:lnTo>
                    <a:lnTo>
                      <a:pt x="410" y="319"/>
                    </a:lnTo>
                    <a:lnTo>
                      <a:pt x="406" y="310"/>
                    </a:lnTo>
                    <a:lnTo>
                      <a:pt x="404" y="304"/>
                    </a:lnTo>
                    <a:lnTo>
                      <a:pt x="400" y="296"/>
                    </a:lnTo>
                    <a:lnTo>
                      <a:pt x="397" y="289"/>
                    </a:lnTo>
                    <a:lnTo>
                      <a:pt x="394" y="280"/>
                    </a:lnTo>
                    <a:lnTo>
                      <a:pt x="389" y="274"/>
                    </a:lnTo>
                    <a:lnTo>
                      <a:pt x="386" y="267"/>
                    </a:lnTo>
                    <a:lnTo>
                      <a:pt x="382" y="261"/>
                    </a:lnTo>
                    <a:lnTo>
                      <a:pt x="377" y="254"/>
                    </a:lnTo>
                    <a:lnTo>
                      <a:pt x="373" y="248"/>
                    </a:lnTo>
                    <a:lnTo>
                      <a:pt x="369" y="240"/>
                    </a:lnTo>
                    <a:lnTo>
                      <a:pt x="364" y="233"/>
                    </a:lnTo>
                    <a:lnTo>
                      <a:pt x="361" y="227"/>
                    </a:lnTo>
                    <a:lnTo>
                      <a:pt x="356" y="220"/>
                    </a:lnTo>
                    <a:lnTo>
                      <a:pt x="352" y="214"/>
                    </a:lnTo>
                    <a:lnTo>
                      <a:pt x="347" y="208"/>
                    </a:lnTo>
                    <a:lnTo>
                      <a:pt x="340" y="202"/>
                    </a:lnTo>
                    <a:lnTo>
                      <a:pt x="336" y="195"/>
                    </a:lnTo>
                    <a:lnTo>
                      <a:pt x="330" y="189"/>
                    </a:lnTo>
                    <a:lnTo>
                      <a:pt x="325" y="184"/>
                    </a:lnTo>
                    <a:lnTo>
                      <a:pt x="319" y="177"/>
                    </a:lnTo>
                    <a:lnTo>
                      <a:pt x="315" y="171"/>
                    </a:lnTo>
                    <a:lnTo>
                      <a:pt x="307" y="167"/>
                    </a:lnTo>
                    <a:lnTo>
                      <a:pt x="303" y="159"/>
                    </a:lnTo>
                    <a:lnTo>
                      <a:pt x="297" y="155"/>
                    </a:lnTo>
                    <a:lnTo>
                      <a:pt x="291" y="149"/>
                    </a:lnTo>
                    <a:lnTo>
                      <a:pt x="283" y="143"/>
                    </a:lnTo>
                    <a:lnTo>
                      <a:pt x="279" y="139"/>
                    </a:lnTo>
                    <a:lnTo>
                      <a:pt x="273" y="133"/>
                    </a:lnTo>
                    <a:lnTo>
                      <a:pt x="267" y="128"/>
                    </a:lnTo>
                    <a:lnTo>
                      <a:pt x="261" y="124"/>
                    </a:lnTo>
                    <a:lnTo>
                      <a:pt x="255" y="119"/>
                    </a:lnTo>
                    <a:lnTo>
                      <a:pt x="246" y="112"/>
                    </a:lnTo>
                    <a:lnTo>
                      <a:pt x="242" y="108"/>
                    </a:lnTo>
                    <a:lnTo>
                      <a:pt x="234" y="103"/>
                    </a:lnTo>
                    <a:lnTo>
                      <a:pt x="228" y="99"/>
                    </a:lnTo>
                    <a:lnTo>
                      <a:pt x="221" y="94"/>
                    </a:lnTo>
                    <a:lnTo>
                      <a:pt x="216" y="90"/>
                    </a:lnTo>
                    <a:lnTo>
                      <a:pt x="207" y="86"/>
                    </a:lnTo>
                    <a:lnTo>
                      <a:pt x="203" y="81"/>
                    </a:lnTo>
                    <a:lnTo>
                      <a:pt x="194" y="77"/>
                    </a:lnTo>
                    <a:lnTo>
                      <a:pt x="188" y="72"/>
                    </a:lnTo>
                    <a:lnTo>
                      <a:pt x="181" y="68"/>
                    </a:lnTo>
                    <a:lnTo>
                      <a:pt x="174" y="63"/>
                    </a:lnTo>
                    <a:lnTo>
                      <a:pt x="165" y="61"/>
                    </a:lnTo>
                    <a:lnTo>
                      <a:pt x="159" y="56"/>
                    </a:lnTo>
                    <a:lnTo>
                      <a:pt x="152" y="52"/>
                    </a:lnTo>
                    <a:lnTo>
                      <a:pt x="146" y="49"/>
                    </a:lnTo>
                    <a:lnTo>
                      <a:pt x="140" y="46"/>
                    </a:lnTo>
                    <a:lnTo>
                      <a:pt x="133" y="40"/>
                    </a:lnTo>
                    <a:lnTo>
                      <a:pt x="124" y="38"/>
                    </a:lnTo>
                    <a:lnTo>
                      <a:pt x="118" y="34"/>
                    </a:lnTo>
                    <a:lnTo>
                      <a:pt x="110" y="31"/>
                    </a:lnTo>
                    <a:lnTo>
                      <a:pt x="104" y="29"/>
                    </a:lnTo>
                    <a:lnTo>
                      <a:pt x="98" y="25"/>
                    </a:lnTo>
                    <a:lnTo>
                      <a:pt x="89" y="22"/>
                    </a:lnTo>
                    <a:lnTo>
                      <a:pt x="82" y="21"/>
                    </a:lnTo>
                    <a:lnTo>
                      <a:pt x="76" y="18"/>
                    </a:lnTo>
                    <a:lnTo>
                      <a:pt x="70" y="13"/>
                    </a:lnTo>
                    <a:lnTo>
                      <a:pt x="63" y="12"/>
                    </a:lnTo>
                    <a:lnTo>
                      <a:pt x="54" y="9"/>
                    </a:lnTo>
                    <a:lnTo>
                      <a:pt x="49" y="5"/>
                    </a:lnTo>
                    <a:lnTo>
                      <a:pt x="40" y="3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7D4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auto">
              <a:xfrm>
                <a:off x="1258888" y="1423988"/>
                <a:ext cx="68263" cy="88900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22"/>
                  </a:cxn>
                  <a:cxn ang="0">
                    <a:pos x="2" y="38"/>
                  </a:cxn>
                  <a:cxn ang="0">
                    <a:pos x="10" y="56"/>
                  </a:cxn>
                  <a:cxn ang="0">
                    <a:pos x="25" y="72"/>
                  </a:cxn>
                  <a:cxn ang="0">
                    <a:pos x="42" y="90"/>
                  </a:cxn>
                  <a:cxn ang="0">
                    <a:pos x="58" y="106"/>
                  </a:cxn>
                  <a:cxn ang="0">
                    <a:pos x="72" y="121"/>
                  </a:cxn>
                  <a:cxn ang="0">
                    <a:pos x="82" y="133"/>
                  </a:cxn>
                  <a:cxn ang="0">
                    <a:pos x="94" y="146"/>
                  </a:cxn>
                  <a:cxn ang="0">
                    <a:pos x="103" y="157"/>
                  </a:cxn>
                  <a:cxn ang="0">
                    <a:pos x="109" y="168"/>
                  </a:cxn>
                  <a:cxn ang="0">
                    <a:pos x="115" y="181"/>
                  </a:cxn>
                  <a:cxn ang="0">
                    <a:pos x="122" y="193"/>
                  </a:cxn>
                  <a:cxn ang="0">
                    <a:pos x="131" y="206"/>
                  </a:cxn>
                  <a:cxn ang="0">
                    <a:pos x="139" y="218"/>
                  </a:cxn>
                  <a:cxn ang="0">
                    <a:pos x="152" y="220"/>
                  </a:cxn>
                  <a:cxn ang="0">
                    <a:pos x="166" y="209"/>
                  </a:cxn>
                  <a:cxn ang="0">
                    <a:pos x="167" y="197"/>
                  </a:cxn>
                  <a:cxn ang="0">
                    <a:pos x="164" y="181"/>
                  </a:cxn>
                  <a:cxn ang="0">
                    <a:pos x="155" y="168"/>
                  </a:cxn>
                  <a:cxn ang="0">
                    <a:pos x="148" y="155"/>
                  </a:cxn>
                  <a:cxn ang="0">
                    <a:pos x="139" y="140"/>
                  </a:cxn>
                  <a:cxn ang="0">
                    <a:pos x="131" y="125"/>
                  </a:cxn>
                  <a:cxn ang="0">
                    <a:pos x="122" y="115"/>
                  </a:cxn>
                  <a:cxn ang="0">
                    <a:pos x="112" y="100"/>
                  </a:cxn>
                  <a:cxn ang="0">
                    <a:pos x="103" y="87"/>
                  </a:cxn>
                  <a:cxn ang="0">
                    <a:pos x="89" y="77"/>
                  </a:cxn>
                  <a:cxn ang="0">
                    <a:pos x="78" y="63"/>
                  </a:cxn>
                  <a:cxn ang="0">
                    <a:pos x="67" y="52"/>
                  </a:cxn>
                  <a:cxn ang="0">
                    <a:pos x="57" y="40"/>
                  </a:cxn>
                  <a:cxn ang="0">
                    <a:pos x="43" y="29"/>
                  </a:cxn>
                  <a:cxn ang="0">
                    <a:pos x="33" y="16"/>
                  </a:cxn>
                  <a:cxn ang="0">
                    <a:pos x="21" y="7"/>
                  </a:cxn>
                  <a:cxn ang="0">
                    <a:pos x="17" y="0"/>
                  </a:cxn>
                </a:cxnLst>
                <a:rect l="0" t="0" r="r" b="b"/>
                <a:pathLst>
                  <a:path w="172" h="224">
                    <a:moveTo>
                      <a:pt x="17" y="0"/>
                    </a:moveTo>
                    <a:lnTo>
                      <a:pt x="9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1"/>
                    </a:lnTo>
                    <a:lnTo>
                      <a:pt x="2" y="38"/>
                    </a:lnTo>
                    <a:lnTo>
                      <a:pt x="6" y="47"/>
                    </a:lnTo>
                    <a:lnTo>
                      <a:pt x="10" y="56"/>
                    </a:lnTo>
                    <a:lnTo>
                      <a:pt x="19" y="65"/>
                    </a:lnTo>
                    <a:lnTo>
                      <a:pt x="25" y="72"/>
                    </a:lnTo>
                    <a:lnTo>
                      <a:pt x="34" y="81"/>
                    </a:lnTo>
                    <a:lnTo>
                      <a:pt x="42" y="90"/>
                    </a:lnTo>
                    <a:lnTo>
                      <a:pt x="49" y="99"/>
                    </a:lnTo>
                    <a:lnTo>
                      <a:pt x="58" y="106"/>
                    </a:lnTo>
                    <a:lnTo>
                      <a:pt x="64" y="112"/>
                    </a:lnTo>
                    <a:lnTo>
                      <a:pt x="72" y="121"/>
                    </a:lnTo>
                    <a:lnTo>
                      <a:pt x="76" y="128"/>
                    </a:lnTo>
                    <a:lnTo>
                      <a:pt x="82" y="133"/>
                    </a:lnTo>
                    <a:lnTo>
                      <a:pt x="89" y="140"/>
                    </a:lnTo>
                    <a:lnTo>
                      <a:pt x="94" y="146"/>
                    </a:lnTo>
                    <a:lnTo>
                      <a:pt x="98" y="150"/>
                    </a:lnTo>
                    <a:lnTo>
                      <a:pt x="103" y="157"/>
                    </a:lnTo>
                    <a:lnTo>
                      <a:pt x="104" y="162"/>
                    </a:lnTo>
                    <a:lnTo>
                      <a:pt x="109" y="168"/>
                    </a:lnTo>
                    <a:lnTo>
                      <a:pt x="113" y="175"/>
                    </a:lnTo>
                    <a:lnTo>
                      <a:pt x="115" y="181"/>
                    </a:lnTo>
                    <a:lnTo>
                      <a:pt x="120" y="186"/>
                    </a:lnTo>
                    <a:lnTo>
                      <a:pt x="122" y="193"/>
                    </a:lnTo>
                    <a:lnTo>
                      <a:pt x="127" y="200"/>
                    </a:lnTo>
                    <a:lnTo>
                      <a:pt x="131" y="206"/>
                    </a:lnTo>
                    <a:lnTo>
                      <a:pt x="136" y="214"/>
                    </a:lnTo>
                    <a:lnTo>
                      <a:pt x="139" y="218"/>
                    </a:lnTo>
                    <a:lnTo>
                      <a:pt x="146" y="224"/>
                    </a:lnTo>
                    <a:lnTo>
                      <a:pt x="152" y="220"/>
                    </a:lnTo>
                    <a:lnTo>
                      <a:pt x="160" y="214"/>
                    </a:lnTo>
                    <a:lnTo>
                      <a:pt x="166" y="209"/>
                    </a:lnTo>
                    <a:lnTo>
                      <a:pt x="172" y="205"/>
                    </a:lnTo>
                    <a:lnTo>
                      <a:pt x="167" y="197"/>
                    </a:lnTo>
                    <a:lnTo>
                      <a:pt x="166" y="190"/>
                    </a:lnTo>
                    <a:lnTo>
                      <a:pt x="164" y="181"/>
                    </a:lnTo>
                    <a:lnTo>
                      <a:pt x="160" y="175"/>
                    </a:lnTo>
                    <a:lnTo>
                      <a:pt x="155" y="168"/>
                    </a:lnTo>
                    <a:lnTo>
                      <a:pt x="152" y="162"/>
                    </a:lnTo>
                    <a:lnTo>
                      <a:pt x="148" y="155"/>
                    </a:lnTo>
                    <a:lnTo>
                      <a:pt x="146" y="149"/>
                    </a:lnTo>
                    <a:lnTo>
                      <a:pt x="139" y="140"/>
                    </a:lnTo>
                    <a:lnTo>
                      <a:pt x="136" y="133"/>
                    </a:lnTo>
                    <a:lnTo>
                      <a:pt x="131" y="125"/>
                    </a:lnTo>
                    <a:lnTo>
                      <a:pt x="127" y="121"/>
                    </a:lnTo>
                    <a:lnTo>
                      <a:pt x="122" y="115"/>
                    </a:lnTo>
                    <a:lnTo>
                      <a:pt x="118" y="108"/>
                    </a:lnTo>
                    <a:lnTo>
                      <a:pt x="112" y="100"/>
                    </a:lnTo>
                    <a:lnTo>
                      <a:pt x="106" y="94"/>
                    </a:lnTo>
                    <a:lnTo>
                      <a:pt x="103" y="87"/>
                    </a:lnTo>
                    <a:lnTo>
                      <a:pt x="96" y="84"/>
                    </a:lnTo>
                    <a:lnTo>
                      <a:pt x="89" y="77"/>
                    </a:lnTo>
                    <a:lnTo>
                      <a:pt x="85" y="69"/>
                    </a:lnTo>
                    <a:lnTo>
                      <a:pt x="78" y="63"/>
                    </a:lnTo>
                    <a:lnTo>
                      <a:pt x="73" y="59"/>
                    </a:lnTo>
                    <a:lnTo>
                      <a:pt x="67" y="52"/>
                    </a:lnTo>
                    <a:lnTo>
                      <a:pt x="61" y="44"/>
                    </a:lnTo>
                    <a:lnTo>
                      <a:pt x="57" y="40"/>
                    </a:lnTo>
                    <a:lnTo>
                      <a:pt x="49" y="34"/>
                    </a:lnTo>
                    <a:lnTo>
                      <a:pt x="43" y="29"/>
                    </a:lnTo>
                    <a:lnTo>
                      <a:pt x="39" y="22"/>
                    </a:lnTo>
                    <a:lnTo>
                      <a:pt x="33" y="16"/>
                    </a:lnTo>
                    <a:lnTo>
                      <a:pt x="28" y="12"/>
                    </a:lnTo>
                    <a:lnTo>
                      <a:pt x="21" y="7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E0DE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auto">
              <a:xfrm>
                <a:off x="1200151" y="1404938"/>
                <a:ext cx="84138" cy="10318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0" y="15"/>
                  </a:cxn>
                  <a:cxn ang="0">
                    <a:pos x="0" y="27"/>
                  </a:cxn>
                  <a:cxn ang="0">
                    <a:pos x="6" y="40"/>
                  </a:cxn>
                  <a:cxn ang="0">
                    <a:pos x="18" y="53"/>
                  </a:cxn>
                  <a:cxn ang="0">
                    <a:pos x="30" y="65"/>
                  </a:cxn>
                  <a:cxn ang="0">
                    <a:pos x="46" y="76"/>
                  </a:cxn>
                  <a:cxn ang="0">
                    <a:pos x="57" y="86"/>
                  </a:cxn>
                  <a:cxn ang="0">
                    <a:pos x="70" y="99"/>
                  </a:cxn>
                  <a:cxn ang="0">
                    <a:pos x="88" y="117"/>
                  </a:cxn>
                  <a:cxn ang="0">
                    <a:pos x="108" y="136"/>
                  </a:cxn>
                  <a:cxn ang="0">
                    <a:pos x="123" y="157"/>
                  </a:cxn>
                  <a:cxn ang="0">
                    <a:pos x="140" y="177"/>
                  </a:cxn>
                  <a:cxn ang="0">
                    <a:pos x="151" y="195"/>
                  </a:cxn>
                  <a:cxn ang="0">
                    <a:pos x="155" y="206"/>
                  </a:cxn>
                  <a:cxn ang="0">
                    <a:pos x="162" y="217"/>
                  </a:cxn>
                  <a:cxn ang="0">
                    <a:pos x="166" y="229"/>
                  </a:cxn>
                  <a:cxn ang="0">
                    <a:pos x="170" y="239"/>
                  </a:cxn>
                  <a:cxn ang="0">
                    <a:pos x="173" y="254"/>
                  </a:cxn>
                  <a:cxn ang="0">
                    <a:pos x="182" y="260"/>
                  </a:cxn>
                  <a:cxn ang="0">
                    <a:pos x="199" y="255"/>
                  </a:cxn>
                  <a:cxn ang="0">
                    <a:pos x="206" y="246"/>
                  </a:cxn>
                  <a:cxn ang="0">
                    <a:pos x="203" y="226"/>
                  </a:cxn>
                  <a:cxn ang="0">
                    <a:pos x="199" y="206"/>
                  </a:cxn>
                  <a:cxn ang="0">
                    <a:pos x="193" y="189"/>
                  </a:cxn>
                  <a:cxn ang="0">
                    <a:pos x="182" y="170"/>
                  </a:cxn>
                  <a:cxn ang="0">
                    <a:pos x="173" y="152"/>
                  </a:cxn>
                  <a:cxn ang="0">
                    <a:pos x="160" y="136"/>
                  </a:cxn>
                  <a:cxn ang="0">
                    <a:pos x="149" y="118"/>
                  </a:cxn>
                  <a:cxn ang="0">
                    <a:pos x="136" y="103"/>
                  </a:cxn>
                  <a:cxn ang="0">
                    <a:pos x="121" y="87"/>
                  </a:cxn>
                  <a:cxn ang="0">
                    <a:pos x="105" y="74"/>
                  </a:cxn>
                  <a:cxn ang="0">
                    <a:pos x="90" y="58"/>
                  </a:cxn>
                  <a:cxn ang="0">
                    <a:pos x="72" y="45"/>
                  </a:cxn>
                  <a:cxn ang="0">
                    <a:pos x="57" y="31"/>
                  </a:cxn>
                  <a:cxn ang="0">
                    <a:pos x="39" y="18"/>
                  </a:cxn>
                  <a:cxn ang="0">
                    <a:pos x="27" y="6"/>
                  </a:cxn>
                  <a:cxn ang="0">
                    <a:pos x="20" y="0"/>
                  </a:cxn>
                </a:cxnLst>
                <a:rect l="0" t="0" r="r" b="b"/>
                <a:pathLst>
                  <a:path w="208" h="260">
                    <a:moveTo>
                      <a:pt x="20" y="0"/>
                    </a:moveTo>
                    <a:lnTo>
                      <a:pt x="9" y="5"/>
                    </a:lnTo>
                    <a:lnTo>
                      <a:pt x="5" y="9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6" y="40"/>
                    </a:lnTo>
                    <a:lnTo>
                      <a:pt x="14" y="46"/>
                    </a:lnTo>
                    <a:lnTo>
                      <a:pt x="18" y="53"/>
                    </a:lnTo>
                    <a:lnTo>
                      <a:pt x="24" y="58"/>
                    </a:lnTo>
                    <a:lnTo>
                      <a:pt x="30" y="65"/>
                    </a:lnTo>
                    <a:lnTo>
                      <a:pt x="39" y="71"/>
                    </a:lnTo>
                    <a:lnTo>
                      <a:pt x="46" y="76"/>
                    </a:lnTo>
                    <a:lnTo>
                      <a:pt x="53" y="80"/>
                    </a:lnTo>
                    <a:lnTo>
                      <a:pt x="57" y="86"/>
                    </a:lnTo>
                    <a:lnTo>
                      <a:pt x="61" y="89"/>
                    </a:lnTo>
                    <a:lnTo>
                      <a:pt x="70" y="99"/>
                    </a:lnTo>
                    <a:lnTo>
                      <a:pt x="79" y="108"/>
                    </a:lnTo>
                    <a:lnTo>
                      <a:pt x="88" y="117"/>
                    </a:lnTo>
                    <a:lnTo>
                      <a:pt x="99" y="127"/>
                    </a:lnTo>
                    <a:lnTo>
                      <a:pt x="108" y="136"/>
                    </a:lnTo>
                    <a:lnTo>
                      <a:pt x="114" y="148"/>
                    </a:lnTo>
                    <a:lnTo>
                      <a:pt x="123" y="157"/>
                    </a:lnTo>
                    <a:lnTo>
                      <a:pt x="133" y="168"/>
                    </a:lnTo>
                    <a:lnTo>
                      <a:pt x="140" y="177"/>
                    </a:lnTo>
                    <a:lnTo>
                      <a:pt x="147" y="189"/>
                    </a:lnTo>
                    <a:lnTo>
                      <a:pt x="151" y="195"/>
                    </a:lnTo>
                    <a:lnTo>
                      <a:pt x="154" y="199"/>
                    </a:lnTo>
                    <a:lnTo>
                      <a:pt x="155" y="206"/>
                    </a:lnTo>
                    <a:lnTo>
                      <a:pt x="160" y="211"/>
                    </a:lnTo>
                    <a:lnTo>
                      <a:pt x="162" y="217"/>
                    </a:lnTo>
                    <a:lnTo>
                      <a:pt x="164" y="224"/>
                    </a:lnTo>
                    <a:lnTo>
                      <a:pt x="166" y="229"/>
                    </a:lnTo>
                    <a:lnTo>
                      <a:pt x="169" y="235"/>
                    </a:lnTo>
                    <a:lnTo>
                      <a:pt x="170" y="239"/>
                    </a:lnTo>
                    <a:lnTo>
                      <a:pt x="173" y="246"/>
                    </a:lnTo>
                    <a:lnTo>
                      <a:pt x="173" y="254"/>
                    </a:lnTo>
                    <a:lnTo>
                      <a:pt x="175" y="260"/>
                    </a:lnTo>
                    <a:lnTo>
                      <a:pt x="182" y="260"/>
                    </a:lnTo>
                    <a:lnTo>
                      <a:pt x="190" y="258"/>
                    </a:lnTo>
                    <a:lnTo>
                      <a:pt x="199" y="255"/>
                    </a:lnTo>
                    <a:lnTo>
                      <a:pt x="208" y="255"/>
                    </a:lnTo>
                    <a:lnTo>
                      <a:pt x="206" y="246"/>
                    </a:lnTo>
                    <a:lnTo>
                      <a:pt x="206" y="235"/>
                    </a:lnTo>
                    <a:lnTo>
                      <a:pt x="203" y="226"/>
                    </a:lnTo>
                    <a:lnTo>
                      <a:pt x="202" y="217"/>
                    </a:lnTo>
                    <a:lnTo>
                      <a:pt x="199" y="206"/>
                    </a:lnTo>
                    <a:lnTo>
                      <a:pt x="194" y="198"/>
                    </a:lnTo>
                    <a:lnTo>
                      <a:pt x="193" y="189"/>
                    </a:lnTo>
                    <a:lnTo>
                      <a:pt x="188" y="179"/>
                    </a:lnTo>
                    <a:lnTo>
                      <a:pt x="182" y="170"/>
                    </a:lnTo>
                    <a:lnTo>
                      <a:pt x="178" y="161"/>
                    </a:lnTo>
                    <a:lnTo>
                      <a:pt x="173" y="152"/>
                    </a:lnTo>
                    <a:lnTo>
                      <a:pt x="166" y="146"/>
                    </a:lnTo>
                    <a:lnTo>
                      <a:pt x="160" y="136"/>
                    </a:lnTo>
                    <a:lnTo>
                      <a:pt x="155" y="127"/>
                    </a:lnTo>
                    <a:lnTo>
                      <a:pt x="149" y="118"/>
                    </a:lnTo>
                    <a:lnTo>
                      <a:pt x="142" y="112"/>
                    </a:lnTo>
                    <a:lnTo>
                      <a:pt x="136" y="103"/>
                    </a:lnTo>
                    <a:lnTo>
                      <a:pt x="127" y="96"/>
                    </a:lnTo>
                    <a:lnTo>
                      <a:pt x="121" y="87"/>
                    </a:lnTo>
                    <a:lnTo>
                      <a:pt x="112" y="80"/>
                    </a:lnTo>
                    <a:lnTo>
                      <a:pt x="105" y="74"/>
                    </a:lnTo>
                    <a:lnTo>
                      <a:pt x="96" y="67"/>
                    </a:lnTo>
                    <a:lnTo>
                      <a:pt x="90" y="58"/>
                    </a:lnTo>
                    <a:lnTo>
                      <a:pt x="81" y="53"/>
                    </a:lnTo>
                    <a:lnTo>
                      <a:pt x="72" y="45"/>
                    </a:lnTo>
                    <a:lnTo>
                      <a:pt x="66" y="37"/>
                    </a:lnTo>
                    <a:lnTo>
                      <a:pt x="57" y="31"/>
                    </a:lnTo>
                    <a:lnTo>
                      <a:pt x="48" y="24"/>
                    </a:lnTo>
                    <a:lnTo>
                      <a:pt x="39" y="18"/>
                    </a:lnTo>
                    <a:lnTo>
                      <a:pt x="33" y="11"/>
                    </a:lnTo>
                    <a:lnTo>
                      <a:pt x="27" y="6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4D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auto">
              <a:xfrm>
                <a:off x="1071563" y="1358900"/>
                <a:ext cx="77788" cy="3016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9" y="10"/>
                  </a:cxn>
                  <a:cxn ang="0">
                    <a:pos x="3" y="22"/>
                  </a:cxn>
                  <a:cxn ang="0">
                    <a:pos x="0" y="32"/>
                  </a:cxn>
                  <a:cxn ang="0">
                    <a:pos x="4" y="37"/>
                  </a:cxn>
                  <a:cxn ang="0">
                    <a:pos x="18" y="40"/>
                  </a:cxn>
                  <a:cxn ang="0">
                    <a:pos x="28" y="41"/>
                  </a:cxn>
                  <a:cxn ang="0">
                    <a:pos x="39" y="44"/>
                  </a:cxn>
                  <a:cxn ang="0">
                    <a:pos x="50" y="46"/>
                  </a:cxn>
                  <a:cxn ang="0">
                    <a:pos x="64" y="48"/>
                  </a:cxn>
                  <a:cxn ang="0">
                    <a:pos x="74" y="48"/>
                  </a:cxn>
                  <a:cxn ang="0">
                    <a:pos x="85" y="50"/>
                  </a:cxn>
                  <a:cxn ang="0">
                    <a:pos x="98" y="53"/>
                  </a:cxn>
                  <a:cxn ang="0">
                    <a:pos x="109" y="56"/>
                  </a:cxn>
                  <a:cxn ang="0">
                    <a:pos x="121" y="57"/>
                  </a:cxn>
                  <a:cxn ang="0">
                    <a:pos x="131" y="60"/>
                  </a:cxn>
                  <a:cxn ang="0">
                    <a:pos x="142" y="63"/>
                  </a:cxn>
                  <a:cxn ang="0">
                    <a:pos x="153" y="66"/>
                  </a:cxn>
                  <a:cxn ang="0">
                    <a:pos x="166" y="71"/>
                  </a:cxn>
                  <a:cxn ang="0">
                    <a:pos x="177" y="75"/>
                  </a:cxn>
                  <a:cxn ang="0">
                    <a:pos x="186" y="71"/>
                  </a:cxn>
                  <a:cxn ang="0">
                    <a:pos x="192" y="53"/>
                  </a:cxn>
                  <a:cxn ang="0">
                    <a:pos x="191" y="41"/>
                  </a:cxn>
                  <a:cxn ang="0">
                    <a:pos x="179" y="35"/>
                  </a:cxn>
                  <a:cxn ang="0">
                    <a:pos x="168" y="28"/>
                  </a:cxn>
                  <a:cxn ang="0">
                    <a:pos x="158" y="23"/>
                  </a:cxn>
                  <a:cxn ang="0">
                    <a:pos x="146" y="19"/>
                  </a:cxn>
                  <a:cxn ang="0">
                    <a:pos x="136" y="15"/>
                  </a:cxn>
                  <a:cxn ang="0">
                    <a:pos x="125" y="13"/>
                  </a:cxn>
                  <a:cxn ang="0">
                    <a:pos x="113" y="10"/>
                  </a:cxn>
                  <a:cxn ang="0">
                    <a:pos x="100" y="7"/>
                  </a:cxn>
                  <a:cxn ang="0">
                    <a:pos x="89" y="6"/>
                  </a:cxn>
                  <a:cxn ang="0">
                    <a:pos x="79" y="6"/>
                  </a:cxn>
                  <a:cxn ang="0">
                    <a:pos x="67" y="3"/>
                  </a:cxn>
                  <a:cxn ang="0">
                    <a:pos x="55" y="3"/>
                  </a:cxn>
                  <a:cxn ang="0">
                    <a:pos x="43" y="1"/>
                  </a:cxn>
                  <a:cxn ang="0">
                    <a:pos x="33" y="1"/>
                  </a:cxn>
                  <a:cxn ang="0">
                    <a:pos x="19" y="0"/>
                  </a:cxn>
                  <a:cxn ang="0">
                    <a:pos x="15" y="0"/>
                  </a:cxn>
                </a:cxnLst>
                <a:rect l="0" t="0" r="r" b="b"/>
                <a:pathLst>
                  <a:path w="197" h="78">
                    <a:moveTo>
                      <a:pt x="15" y="0"/>
                    </a:moveTo>
                    <a:lnTo>
                      <a:pt x="10" y="1"/>
                    </a:lnTo>
                    <a:lnTo>
                      <a:pt x="10" y="3"/>
                    </a:lnTo>
                    <a:lnTo>
                      <a:pt x="9" y="10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3" y="28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4" y="37"/>
                    </a:lnTo>
                    <a:lnTo>
                      <a:pt x="10" y="40"/>
                    </a:lnTo>
                    <a:lnTo>
                      <a:pt x="18" y="40"/>
                    </a:lnTo>
                    <a:lnTo>
                      <a:pt x="22" y="41"/>
                    </a:lnTo>
                    <a:lnTo>
                      <a:pt x="28" y="41"/>
                    </a:lnTo>
                    <a:lnTo>
                      <a:pt x="33" y="44"/>
                    </a:lnTo>
                    <a:lnTo>
                      <a:pt x="39" y="44"/>
                    </a:lnTo>
                    <a:lnTo>
                      <a:pt x="46" y="46"/>
                    </a:lnTo>
                    <a:lnTo>
                      <a:pt x="50" y="46"/>
                    </a:lnTo>
                    <a:lnTo>
                      <a:pt x="57" y="46"/>
                    </a:lnTo>
                    <a:lnTo>
                      <a:pt x="64" y="48"/>
                    </a:lnTo>
                    <a:lnTo>
                      <a:pt x="67" y="48"/>
                    </a:lnTo>
                    <a:lnTo>
                      <a:pt x="74" y="48"/>
                    </a:lnTo>
                    <a:lnTo>
                      <a:pt x="79" y="50"/>
                    </a:lnTo>
                    <a:lnTo>
                      <a:pt x="85" y="50"/>
                    </a:lnTo>
                    <a:lnTo>
                      <a:pt x="92" y="53"/>
                    </a:lnTo>
                    <a:lnTo>
                      <a:pt x="98" y="53"/>
                    </a:lnTo>
                    <a:lnTo>
                      <a:pt x="103" y="56"/>
                    </a:lnTo>
                    <a:lnTo>
                      <a:pt x="109" y="56"/>
                    </a:lnTo>
                    <a:lnTo>
                      <a:pt x="113" y="56"/>
                    </a:lnTo>
                    <a:lnTo>
                      <a:pt x="121" y="57"/>
                    </a:lnTo>
                    <a:lnTo>
                      <a:pt x="127" y="60"/>
                    </a:lnTo>
                    <a:lnTo>
                      <a:pt x="131" y="60"/>
                    </a:lnTo>
                    <a:lnTo>
                      <a:pt x="137" y="62"/>
                    </a:lnTo>
                    <a:lnTo>
                      <a:pt x="142" y="63"/>
                    </a:lnTo>
                    <a:lnTo>
                      <a:pt x="149" y="63"/>
                    </a:lnTo>
                    <a:lnTo>
                      <a:pt x="153" y="66"/>
                    </a:lnTo>
                    <a:lnTo>
                      <a:pt x="160" y="69"/>
                    </a:lnTo>
                    <a:lnTo>
                      <a:pt x="166" y="71"/>
                    </a:lnTo>
                    <a:lnTo>
                      <a:pt x="170" y="73"/>
                    </a:lnTo>
                    <a:lnTo>
                      <a:pt x="177" y="75"/>
                    </a:lnTo>
                    <a:lnTo>
                      <a:pt x="182" y="78"/>
                    </a:lnTo>
                    <a:lnTo>
                      <a:pt x="186" y="71"/>
                    </a:lnTo>
                    <a:lnTo>
                      <a:pt x="188" y="62"/>
                    </a:lnTo>
                    <a:lnTo>
                      <a:pt x="192" y="53"/>
                    </a:lnTo>
                    <a:lnTo>
                      <a:pt x="197" y="46"/>
                    </a:lnTo>
                    <a:lnTo>
                      <a:pt x="191" y="41"/>
                    </a:lnTo>
                    <a:lnTo>
                      <a:pt x="186" y="37"/>
                    </a:lnTo>
                    <a:lnTo>
                      <a:pt x="179" y="35"/>
                    </a:lnTo>
                    <a:lnTo>
                      <a:pt x="175" y="32"/>
                    </a:lnTo>
                    <a:lnTo>
                      <a:pt x="168" y="28"/>
                    </a:lnTo>
                    <a:lnTo>
                      <a:pt x="164" y="26"/>
                    </a:lnTo>
                    <a:lnTo>
                      <a:pt x="158" y="23"/>
                    </a:lnTo>
                    <a:lnTo>
                      <a:pt x="153" y="22"/>
                    </a:lnTo>
                    <a:lnTo>
                      <a:pt x="146" y="19"/>
                    </a:lnTo>
                    <a:lnTo>
                      <a:pt x="142" y="17"/>
                    </a:lnTo>
                    <a:lnTo>
                      <a:pt x="136" y="15"/>
                    </a:lnTo>
                    <a:lnTo>
                      <a:pt x="128" y="15"/>
                    </a:lnTo>
                    <a:lnTo>
                      <a:pt x="125" y="13"/>
                    </a:lnTo>
                    <a:lnTo>
                      <a:pt x="118" y="13"/>
                    </a:lnTo>
                    <a:lnTo>
                      <a:pt x="113" y="10"/>
                    </a:lnTo>
                    <a:lnTo>
                      <a:pt x="107" y="10"/>
                    </a:lnTo>
                    <a:lnTo>
                      <a:pt x="100" y="7"/>
                    </a:lnTo>
                    <a:lnTo>
                      <a:pt x="97" y="7"/>
                    </a:lnTo>
                    <a:lnTo>
                      <a:pt x="89" y="6"/>
                    </a:lnTo>
                    <a:lnTo>
                      <a:pt x="85" y="6"/>
                    </a:lnTo>
                    <a:lnTo>
                      <a:pt x="79" y="6"/>
                    </a:lnTo>
                    <a:lnTo>
                      <a:pt x="72" y="3"/>
                    </a:lnTo>
                    <a:lnTo>
                      <a:pt x="67" y="3"/>
                    </a:lnTo>
                    <a:lnTo>
                      <a:pt x="61" y="3"/>
                    </a:lnTo>
                    <a:lnTo>
                      <a:pt x="55" y="3"/>
                    </a:lnTo>
                    <a:lnTo>
                      <a:pt x="48" y="1"/>
                    </a:lnTo>
                    <a:lnTo>
                      <a:pt x="43" y="1"/>
                    </a:lnTo>
                    <a:lnTo>
                      <a:pt x="37" y="1"/>
                    </a:lnTo>
                    <a:lnTo>
                      <a:pt x="33" y="1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EAD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auto">
              <a:xfrm>
                <a:off x="1044576" y="1335088"/>
                <a:ext cx="100013" cy="26988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13" y="3"/>
                  </a:cxn>
                  <a:cxn ang="0">
                    <a:pos x="94" y="3"/>
                  </a:cxn>
                  <a:cxn ang="0">
                    <a:pos x="73" y="3"/>
                  </a:cxn>
                  <a:cxn ang="0">
                    <a:pos x="54" y="4"/>
                  </a:cxn>
                  <a:cxn ang="0">
                    <a:pos x="34" y="9"/>
                  </a:cxn>
                  <a:cxn ang="0">
                    <a:pos x="19" y="16"/>
                  </a:cxn>
                  <a:cxn ang="0">
                    <a:pos x="7" y="28"/>
                  </a:cxn>
                  <a:cxn ang="0">
                    <a:pos x="1" y="37"/>
                  </a:cxn>
                  <a:cxn ang="0">
                    <a:pos x="7" y="47"/>
                  </a:cxn>
                  <a:cxn ang="0">
                    <a:pos x="23" y="54"/>
                  </a:cxn>
                  <a:cxn ang="0">
                    <a:pos x="34" y="59"/>
                  </a:cxn>
                  <a:cxn ang="0">
                    <a:pos x="45" y="54"/>
                  </a:cxn>
                  <a:cxn ang="0">
                    <a:pos x="56" y="52"/>
                  </a:cxn>
                  <a:cxn ang="0">
                    <a:pos x="70" y="47"/>
                  </a:cxn>
                  <a:cxn ang="0">
                    <a:pos x="82" y="47"/>
                  </a:cxn>
                  <a:cxn ang="0">
                    <a:pos x="94" y="45"/>
                  </a:cxn>
                  <a:cxn ang="0">
                    <a:pos x="106" y="45"/>
                  </a:cxn>
                  <a:cxn ang="0">
                    <a:pos x="117" y="45"/>
                  </a:cxn>
                  <a:cxn ang="0">
                    <a:pos x="131" y="45"/>
                  </a:cxn>
                  <a:cxn ang="0">
                    <a:pos x="141" y="45"/>
                  </a:cxn>
                  <a:cxn ang="0">
                    <a:pos x="152" y="45"/>
                  </a:cxn>
                  <a:cxn ang="0">
                    <a:pos x="165" y="47"/>
                  </a:cxn>
                  <a:cxn ang="0">
                    <a:pos x="176" y="52"/>
                  </a:cxn>
                  <a:cxn ang="0">
                    <a:pos x="188" y="56"/>
                  </a:cxn>
                  <a:cxn ang="0">
                    <a:pos x="203" y="63"/>
                  </a:cxn>
                  <a:cxn ang="0">
                    <a:pos x="222" y="68"/>
                  </a:cxn>
                  <a:cxn ang="0">
                    <a:pos x="235" y="63"/>
                  </a:cxn>
                  <a:cxn ang="0">
                    <a:pos x="246" y="62"/>
                  </a:cxn>
                  <a:cxn ang="0">
                    <a:pos x="246" y="52"/>
                  </a:cxn>
                  <a:cxn ang="0">
                    <a:pos x="235" y="38"/>
                  </a:cxn>
                  <a:cxn ang="0">
                    <a:pos x="220" y="22"/>
                  </a:cxn>
                  <a:cxn ang="0">
                    <a:pos x="204" y="13"/>
                  </a:cxn>
                  <a:cxn ang="0">
                    <a:pos x="194" y="9"/>
                  </a:cxn>
                  <a:cxn ang="0">
                    <a:pos x="180" y="7"/>
                  </a:cxn>
                  <a:cxn ang="0">
                    <a:pos x="170" y="4"/>
                  </a:cxn>
                  <a:cxn ang="0">
                    <a:pos x="159" y="3"/>
                  </a:cxn>
                  <a:cxn ang="0">
                    <a:pos x="148" y="0"/>
                  </a:cxn>
                  <a:cxn ang="0">
                    <a:pos x="141" y="0"/>
                  </a:cxn>
                </a:cxnLst>
                <a:rect l="0" t="0" r="r" b="b"/>
                <a:pathLst>
                  <a:path w="253" h="69">
                    <a:moveTo>
                      <a:pt x="141" y="0"/>
                    </a:moveTo>
                    <a:lnTo>
                      <a:pt x="133" y="0"/>
                    </a:lnTo>
                    <a:lnTo>
                      <a:pt x="122" y="3"/>
                    </a:lnTo>
                    <a:lnTo>
                      <a:pt x="113" y="3"/>
                    </a:lnTo>
                    <a:lnTo>
                      <a:pt x="104" y="3"/>
                    </a:lnTo>
                    <a:lnTo>
                      <a:pt x="94" y="3"/>
                    </a:lnTo>
                    <a:lnTo>
                      <a:pt x="85" y="3"/>
                    </a:lnTo>
                    <a:lnTo>
                      <a:pt x="73" y="3"/>
                    </a:lnTo>
                    <a:lnTo>
                      <a:pt x="62" y="4"/>
                    </a:lnTo>
                    <a:lnTo>
                      <a:pt x="54" y="4"/>
                    </a:lnTo>
                    <a:lnTo>
                      <a:pt x="43" y="7"/>
                    </a:lnTo>
                    <a:lnTo>
                      <a:pt x="34" y="9"/>
                    </a:lnTo>
                    <a:lnTo>
                      <a:pt x="28" y="13"/>
                    </a:lnTo>
                    <a:lnTo>
                      <a:pt x="19" y="16"/>
                    </a:lnTo>
                    <a:lnTo>
                      <a:pt x="10" y="25"/>
                    </a:lnTo>
                    <a:lnTo>
                      <a:pt x="7" y="28"/>
                    </a:lnTo>
                    <a:lnTo>
                      <a:pt x="4" y="32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7" y="47"/>
                    </a:lnTo>
                    <a:lnTo>
                      <a:pt x="16" y="50"/>
                    </a:lnTo>
                    <a:lnTo>
                      <a:pt x="23" y="54"/>
                    </a:lnTo>
                    <a:lnTo>
                      <a:pt x="28" y="62"/>
                    </a:lnTo>
                    <a:lnTo>
                      <a:pt x="34" y="59"/>
                    </a:lnTo>
                    <a:lnTo>
                      <a:pt x="38" y="56"/>
                    </a:lnTo>
                    <a:lnTo>
                      <a:pt x="45" y="54"/>
                    </a:lnTo>
                    <a:lnTo>
                      <a:pt x="52" y="54"/>
                    </a:lnTo>
                    <a:lnTo>
                      <a:pt x="56" y="52"/>
                    </a:lnTo>
                    <a:lnTo>
                      <a:pt x="62" y="50"/>
                    </a:lnTo>
                    <a:lnTo>
                      <a:pt x="70" y="47"/>
                    </a:lnTo>
                    <a:lnTo>
                      <a:pt x="76" y="47"/>
                    </a:lnTo>
                    <a:lnTo>
                      <a:pt x="82" y="47"/>
                    </a:lnTo>
                    <a:lnTo>
                      <a:pt x="86" y="45"/>
                    </a:lnTo>
                    <a:lnTo>
                      <a:pt x="94" y="45"/>
                    </a:lnTo>
                    <a:lnTo>
                      <a:pt x="100" y="45"/>
                    </a:lnTo>
                    <a:lnTo>
                      <a:pt x="106" y="45"/>
                    </a:lnTo>
                    <a:lnTo>
                      <a:pt x="113" y="45"/>
                    </a:lnTo>
                    <a:lnTo>
                      <a:pt x="117" y="45"/>
                    </a:lnTo>
                    <a:lnTo>
                      <a:pt x="124" y="45"/>
                    </a:lnTo>
                    <a:lnTo>
                      <a:pt x="131" y="45"/>
                    </a:lnTo>
                    <a:lnTo>
                      <a:pt x="137" y="45"/>
                    </a:lnTo>
                    <a:lnTo>
                      <a:pt x="141" y="45"/>
                    </a:lnTo>
                    <a:lnTo>
                      <a:pt x="148" y="45"/>
                    </a:lnTo>
                    <a:lnTo>
                      <a:pt x="152" y="45"/>
                    </a:lnTo>
                    <a:lnTo>
                      <a:pt x="159" y="47"/>
                    </a:lnTo>
                    <a:lnTo>
                      <a:pt x="165" y="47"/>
                    </a:lnTo>
                    <a:lnTo>
                      <a:pt x="173" y="50"/>
                    </a:lnTo>
                    <a:lnTo>
                      <a:pt x="176" y="52"/>
                    </a:lnTo>
                    <a:lnTo>
                      <a:pt x="180" y="54"/>
                    </a:lnTo>
                    <a:lnTo>
                      <a:pt x="188" y="56"/>
                    </a:lnTo>
                    <a:lnTo>
                      <a:pt x="194" y="59"/>
                    </a:lnTo>
                    <a:lnTo>
                      <a:pt x="203" y="63"/>
                    </a:lnTo>
                    <a:lnTo>
                      <a:pt x="213" y="69"/>
                    </a:lnTo>
                    <a:lnTo>
                      <a:pt x="222" y="68"/>
                    </a:lnTo>
                    <a:lnTo>
                      <a:pt x="233" y="65"/>
                    </a:lnTo>
                    <a:lnTo>
                      <a:pt x="235" y="63"/>
                    </a:lnTo>
                    <a:lnTo>
                      <a:pt x="242" y="63"/>
                    </a:lnTo>
                    <a:lnTo>
                      <a:pt x="246" y="62"/>
                    </a:lnTo>
                    <a:lnTo>
                      <a:pt x="253" y="62"/>
                    </a:lnTo>
                    <a:lnTo>
                      <a:pt x="246" y="52"/>
                    </a:lnTo>
                    <a:lnTo>
                      <a:pt x="242" y="45"/>
                    </a:lnTo>
                    <a:lnTo>
                      <a:pt x="235" y="38"/>
                    </a:lnTo>
                    <a:lnTo>
                      <a:pt x="231" y="32"/>
                    </a:lnTo>
                    <a:lnTo>
                      <a:pt x="220" y="22"/>
                    </a:lnTo>
                    <a:lnTo>
                      <a:pt x="212" y="16"/>
                    </a:lnTo>
                    <a:lnTo>
                      <a:pt x="204" y="13"/>
                    </a:lnTo>
                    <a:lnTo>
                      <a:pt x="198" y="12"/>
                    </a:lnTo>
                    <a:lnTo>
                      <a:pt x="194" y="9"/>
                    </a:lnTo>
                    <a:lnTo>
                      <a:pt x="189" y="9"/>
                    </a:lnTo>
                    <a:lnTo>
                      <a:pt x="180" y="7"/>
                    </a:lnTo>
                    <a:lnTo>
                      <a:pt x="176" y="7"/>
                    </a:lnTo>
                    <a:lnTo>
                      <a:pt x="170" y="4"/>
                    </a:lnTo>
                    <a:lnTo>
                      <a:pt x="165" y="4"/>
                    </a:lnTo>
                    <a:lnTo>
                      <a:pt x="159" y="3"/>
                    </a:lnTo>
                    <a:lnTo>
                      <a:pt x="152" y="3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BDA34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auto">
              <a:xfrm>
                <a:off x="1011238" y="1358900"/>
                <a:ext cx="80963" cy="52388"/>
              </a:xfrm>
              <a:custGeom>
                <a:avLst/>
                <a:gdLst/>
                <a:ahLst/>
                <a:cxnLst>
                  <a:cxn ang="0">
                    <a:pos x="184" y="2"/>
                  </a:cxn>
                  <a:cxn ang="0">
                    <a:pos x="170" y="5"/>
                  </a:cxn>
                  <a:cxn ang="0">
                    <a:pos x="157" y="9"/>
                  </a:cxn>
                  <a:cxn ang="0">
                    <a:pos x="145" y="14"/>
                  </a:cxn>
                  <a:cxn ang="0">
                    <a:pos x="131" y="18"/>
                  </a:cxn>
                  <a:cxn ang="0">
                    <a:pos x="118" y="22"/>
                  </a:cxn>
                  <a:cxn ang="0">
                    <a:pos x="107" y="30"/>
                  </a:cxn>
                  <a:cxn ang="0">
                    <a:pos x="94" y="36"/>
                  </a:cxn>
                  <a:cxn ang="0">
                    <a:pos x="81" y="43"/>
                  </a:cxn>
                  <a:cxn ang="0">
                    <a:pos x="67" y="49"/>
                  </a:cxn>
                  <a:cxn ang="0">
                    <a:pos x="57" y="59"/>
                  </a:cxn>
                  <a:cxn ang="0">
                    <a:pos x="46" y="68"/>
                  </a:cxn>
                  <a:cxn ang="0">
                    <a:pos x="35" y="77"/>
                  </a:cxn>
                  <a:cxn ang="0">
                    <a:pos x="24" y="86"/>
                  </a:cxn>
                  <a:cxn ang="0">
                    <a:pos x="13" y="96"/>
                  </a:cxn>
                  <a:cxn ang="0">
                    <a:pos x="5" y="108"/>
                  </a:cxn>
                  <a:cxn ang="0">
                    <a:pos x="6" y="117"/>
                  </a:cxn>
                  <a:cxn ang="0">
                    <a:pos x="20" y="126"/>
                  </a:cxn>
                  <a:cxn ang="0">
                    <a:pos x="37" y="124"/>
                  </a:cxn>
                  <a:cxn ang="0">
                    <a:pos x="52" y="112"/>
                  </a:cxn>
                  <a:cxn ang="0">
                    <a:pos x="66" y="105"/>
                  </a:cxn>
                  <a:cxn ang="0">
                    <a:pos x="76" y="99"/>
                  </a:cxn>
                  <a:cxn ang="0">
                    <a:pos x="88" y="92"/>
                  </a:cxn>
                  <a:cxn ang="0">
                    <a:pos x="99" y="86"/>
                  </a:cxn>
                  <a:cxn ang="0">
                    <a:pos x="109" y="81"/>
                  </a:cxn>
                  <a:cxn ang="0">
                    <a:pos x="121" y="74"/>
                  </a:cxn>
                  <a:cxn ang="0">
                    <a:pos x="131" y="70"/>
                  </a:cxn>
                  <a:cxn ang="0">
                    <a:pos x="145" y="62"/>
                  </a:cxn>
                  <a:cxn ang="0">
                    <a:pos x="155" y="56"/>
                  </a:cxn>
                  <a:cxn ang="0">
                    <a:pos x="166" y="49"/>
                  </a:cxn>
                  <a:cxn ang="0">
                    <a:pos x="178" y="45"/>
                  </a:cxn>
                  <a:cxn ang="0">
                    <a:pos x="188" y="39"/>
                  </a:cxn>
                  <a:cxn ang="0">
                    <a:pos x="199" y="30"/>
                  </a:cxn>
                  <a:cxn ang="0">
                    <a:pos x="201" y="21"/>
                  </a:cxn>
                  <a:cxn ang="0">
                    <a:pos x="193" y="6"/>
                  </a:cxn>
                  <a:cxn ang="0">
                    <a:pos x="190" y="0"/>
                  </a:cxn>
                </a:cxnLst>
                <a:rect l="0" t="0" r="r" b="b"/>
                <a:pathLst>
                  <a:path w="206" h="133">
                    <a:moveTo>
                      <a:pt x="190" y="0"/>
                    </a:moveTo>
                    <a:lnTo>
                      <a:pt x="184" y="2"/>
                    </a:lnTo>
                    <a:lnTo>
                      <a:pt x="178" y="5"/>
                    </a:lnTo>
                    <a:lnTo>
                      <a:pt x="170" y="5"/>
                    </a:lnTo>
                    <a:lnTo>
                      <a:pt x="164" y="6"/>
                    </a:lnTo>
                    <a:lnTo>
                      <a:pt x="157" y="9"/>
                    </a:lnTo>
                    <a:lnTo>
                      <a:pt x="151" y="12"/>
                    </a:lnTo>
                    <a:lnTo>
                      <a:pt x="145" y="14"/>
                    </a:lnTo>
                    <a:lnTo>
                      <a:pt x="140" y="16"/>
                    </a:lnTo>
                    <a:lnTo>
                      <a:pt x="131" y="18"/>
                    </a:lnTo>
                    <a:lnTo>
                      <a:pt x="124" y="21"/>
                    </a:lnTo>
                    <a:lnTo>
                      <a:pt x="118" y="22"/>
                    </a:lnTo>
                    <a:lnTo>
                      <a:pt x="114" y="27"/>
                    </a:lnTo>
                    <a:lnTo>
                      <a:pt x="107" y="30"/>
                    </a:lnTo>
                    <a:lnTo>
                      <a:pt x="100" y="31"/>
                    </a:lnTo>
                    <a:lnTo>
                      <a:pt x="94" y="36"/>
                    </a:lnTo>
                    <a:lnTo>
                      <a:pt x="88" y="40"/>
                    </a:lnTo>
                    <a:lnTo>
                      <a:pt x="81" y="43"/>
                    </a:lnTo>
                    <a:lnTo>
                      <a:pt x="75" y="47"/>
                    </a:lnTo>
                    <a:lnTo>
                      <a:pt x="67" y="49"/>
                    </a:lnTo>
                    <a:lnTo>
                      <a:pt x="63" y="55"/>
                    </a:lnTo>
                    <a:lnTo>
                      <a:pt x="57" y="59"/>
                    </a:lnTo>
                    <a:lnTo>
                      <a:pt x="51" y="62"/>
                    </a:lnTo>
                    <a:lnTo>
                      <a:pt x="46" y="68"/>
                    </a:lnTo>
                    <a:lnTo>
                      <a:pt x="42" y="72"/>
                    </a:lnTo>
                    <a:lnTo>
                      <a:pt x="35" y="77"/>
                    </a:lnTo>
                    <a:lnTo>
                      <a:pt x="28" y="81"/>
                    </a:lnTo>
                    <a:lnTo>
                      <a:pt x="24" y="86"/>
                    </a:lnTo>
                    <a:lnTo>
                      <a:pt x="20" y="92"/>
                    </a:lnTo>
                    <a:lnTo>
                      <a:pt x="13" y="96"/>
                    </a:lnTo>
                    <a:lnTo>
                      <a:pt x="9" y="102"/>
                    </a:lnTo>
                    <a:lnTo>
                      <a:pt x="5" y="108"/>
                    </a:lnTo>
                    <a:lnTo>
                      <a:pt x="0" y="115"/>
                    </a:lnTo>
                    <a:lnTo>
                      <a:pt x="6" y="117"/>
                    </a:lnTo>
                    <a:lnTo>
                      <a:pt x="13" y="121"/>
                    </a:lnTo>
                    <a:lnTo>
                      <a:pt x="20" y="126"/>
                    </a:lnTo>
                    <a:lnTo>
                      <a:pt x="27" y="133"/>
                    </a:lnTo>
                    <a:lnTo>
                      <a:pt x="37" y="124"/>
                    </a:lnTo>
                    <a:lnTo>
                      <a:pt x="48" y="117"/>
                    </a:lnTo>
                    <a:lnTo>
                      <a:pt x="52" y="112"/>
                    </a:lnTo>
                    <a:lnTo>
                      <a:pt x="60" y="108"/>
                    </a:lnTo>
                    <a:lnTo>
                      <a:pt x="66" y="105"/>
                    </a:lnTo>
                    <a:lnTo>
                      <a:pt x="70" y="102"/>
                    </a:lnTo>
                    <a:lnTo>
                      <a:pt x="76" y="99"/>
                    </a:lnTo>
                    <a:lnTo>
                      <a:pt x="81" y="95"/>
                    </a:lnTo>
                    <a:lnTo>
                      <a:pt x="88" y="92"/>
                    </a:lnTo>
                    <a:lnTo>
                      <a:pt x="94" y="90"/>
                    </a:lnTo>
                    <a:lnTo>
                      <a:pt x="99" y="86"/>
                    </a:lnTo>
                    <a:lnTo>
                      <a:pt x="105" y="83"/>
                    </a:lnTo>
                    <a:lnTo>
                      <a:pt x="109" y="81"/>
                    </a:lnTo>
                    <a:lnTo>
                      <a:pt x="115" y="77"/>
                    </a:lnTo>
                    <a:lnTo>
                      <a:pt x="121" y="74"/>
                    </a:lnTo>
                    <a:lnTo>
                      <a:pt x="127" y="72"/>
                    </a:lnTo>
                    <a:lnTo>
                      <a:pt x="131" y="70"/>
                    </a:lnTo>
                    <a:lnTo>
                      <a:pt x="138" y="65"/>
                    </a:lnTo>
                    <a:lnTo>
                      <a:pt x="145" y="62"/>
                    </a:lnTo>
                    <a:lnTo>
                      <a:pt x="149" y="61"/>
                    </a:lnTo>
                    <a:lnTo>
                      <a:pt x="155" y="56"/>
                    </a:lnTo>
                    <a:lnTo>
                      <a:pt x="161" y="55"/>
                    </a:lnTo>
                    <a:lnTo>
                      <a:pt x="166" y="49"/>
                    </a:lnTo>
                    <a:lnTo>
                      <a:pt x="170" y="47"/>
                    </a:lnTo>
                    <a:lnTo>
                      <a:pt x="178" y="45"/>
                    </a:lnTo>
                    <a:lnTo>
                      <a:pt x="184" y="40"/>
                    </a:lnTo>
                    <a:lnTo>
                      <a:pt x="188" y="39"/>
                    </a:lnTo>
                    <a:lnTo>
                      <a:pt x="194" y="34"/>
                    </a:lnTo>
                    <a:lnTo>
                      <a:pt x="199" y="30"/>
                    </a:lnTo>
                    <a:lnTo>
                      <a:pt x="206" y="27"/>
                    </a:lnTo>
                    <a:lnTo>
                      <a:pt x="201" y="21"/>
                    </a:lnTo>
                    <a:lnTo>
                      <a:pt x="197" y="14"/>
                    </a:lnTo>
                    <a:lnTo>
                      <a:pt x="193" y="6"/>
                    </a:lnTo>
                    <a:lnTo>
                      <a:pt x="190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FB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auto">
              <a:xfrm>
                <a:off x="996951" y="1346200"/>
                <a:ext cx="68263" cy="120650"/>
              </a:xfrm>
              <a:custGeom>
                <a:avLst/>
                <a:gdLst/>
                <a:ahLst/>
                <a:cxnLst>
                  <a:cxn ang="0">
                    <a:pos x="155" y="2"/>
                  </a:cxn>
                  <a:cxn ang="0">
                    <a:pos x="143" y="5"/>
                  </a:cxn>
                  <a:cxn ang="0">
                    <a:pos x="130" y="9"/>
                  </a:cxn>
                  <a:cxn ang="0">
                    <a:pos x="122" y="13"/>
                  </a:cxn>
                  <a:cxn ang="0">
                    <a:pos x="110" y="20"/>
                  </a:cxn>
                  <a:cxn ang="0">
                    <a:pos x="100" y="24"/>
                  </a:cxn>
                  <a:cxn ang="0">
                    <a:pos x="85" y="36"/>
                  </a:cxn>
                  <a:cxn ang="0">
                    <a:pos x="67" y="49"/>
                  </a:cxn>
                  <a:cxn ang="0">
                    <a:pos x="52" y="67"/>
                  </a:cxn>
                  <a:cxn ang="0">
                    <a:pos x="36" y="86"/>
                  </a:cxn>
                  <a:cxn ang="0">
                    <a:pos x="25" y="105"/>
                  </a:cxn>
                  <a:cxn ang="0">
                    <a:pos x="15" y="126"/>
                  </a:cxn>
                  <a:cxn ang="0">
                    <a:pos x="7" y="142"/>
                  </a:cxn>
                  <a:cxn ang="0">
                    <a:pos x="3" y="152"/>
                  </a:cxn>
                  <a:cxn ang="0">
                    <a:pos x="1" y="164"/>
                  </a:cxn>
                  <a:cxn ang="0">
                    <a:pos x="0" y="174"/>
                  </a:cxn>
                  <a:cxn ang="0">
                    <a:pos x="0" y="186"/>
                  </a:cxn>
                  <a:cxn ang="0">
                    <a:pos x="0" y="198"/>
                  </a:cxn>
                  <a:cxn ang="0">
                    <a:pos x="0" y="208"/>
                  </a:cxn>
                  <a:cxn ang="0">
                    <a:pos x="0" y="222"/>
                  </a:cxn>
                  <a:cxn ang="0">
                    <a:pos x="0" y="233"/>
                  </a:cxn>
                  <a:cxn ang="0">
                    <a:pos x="1" y="245"/>
                  </a:cxn>
                  <a:cxn ang="0">
                    <a:pos x="6" y="255"/>
                  </a:cxn>
                  <a:cxn ang="0">
                    <a:pos x="7" y="269"/>
                  </a:cxn>
                  <a:cxn ang="0">
                    <a:pos x="15" y="280"/>
                  </a:cxn>
                  <a:cxn ang="0">
                    <a:pos x="19" y="292"/>
                  </a:cxn>
                  <a:cxn ang="0">
                    <a:pos x="31" y="298"/>
                  </a:cxn>
                  <a:cxn ang="0">
                    <a:pos x="49" y="301"/>
                  </a:cxn>
                  <a:cxn ang="0">
                    <a:pos x="55" y="292"/>
                  </a:cxn>
                  <a:cxn ang="0">
                    <a:pos x="54" y="276"/>
                  </a:cxn>
                  <a:cxn ang="0">
                    <a:pos x="52" y="258"/>
                  </a:cxn>
                  <a:cxn ang="0">
                    <a:pos x="49" y="242"/>
                  </a:cxn>
                  <a:cxn ang="0">
                    <a:pos x="49" y="224"/>
                  </a:cxn>
                  <a:cxn ang="0">
                    <a:pos x="47" y="208"/>
                  </a:cxn>
                  <a:cxn ang="0">
                    <a:pos x="47" y="191"/>
                  </a:cxn>
                  <a:cxn ang="0">
                    <a:pos x="47" y="173"/>
                  </a:cxn>
                  <a:cxn ang="0">
                    <a:pos x="49" y="157"/>
                  </a:cxn>
                  <a:cxn ang="0">
                    <a:pos x="54" y="142"/>
                  </a:cxn>
                  <a:cxn ang="0">
                    <a:pos x="58" y="126"/>
                  </a:cxn>
                  <a:cxn ang="0">
                    <a:pos x="64" y="112"/>
                  </a:cxn>
                  <a:cxn ang="0">
                    <a:pos x="76" y="99"/>
                  </a:cxn>
                  <a:cxn ang="0">
                    <a:pos x="86" y="87"/>
                  </a:cxn>
                  <a:cxn ang="0">
                    <a:pos x="101" y="78"/>
                  </a:cxn>
                  <a:cxn ang="0">
                    <a:pos x="119" y="71"/>
                  </a:cxn>
                  <a:cxn ang="0">
                    <a:pos x="137" y="62"/>
                  </a:cxn>
                  <a:cxn ang="0">
                    <a:pos x="156" y="47"/>
                  </a:cxn>
                  <a:cxn ang="0">
                    <a:pos x="167" y="33"/>
                  </a:cxn>
                  <a:cxn ang="0">
                    <a:pos x="172" y="22"/>
                  </a:cxn>
                  <a:cxn ang="0">
                    <a:pos x="172" y="11"/>
                  </a:cxn>
                  <a:cxn ang="0">
                    <a:pos x="165" y="2"/>
                  </a:cxn>
                  <a:cxn ang="0">
                    <a:pos x="161" y="0"/>
                  </a:cxn>
                </a:cxnLst>
                <a:rect l="0" t="0" r="r" b="b"/>
                <a:pathLst>
                  <a:path w="172" h="301">
                    <a:moveTo>
                      <a:pt x="161" y="0"/>
                    </a:moveTo>
                    <a:lnTo>
                      <a:pt x="155" y="2"/>
                    </a:lnTo>
                    <a:lnTo>
                      <a:pt x="148" y="2"/>
                    </a:lnTo>
                    <a:lnTo>
                      <a:pt x="143" y="5"/>
                    </a:lnTo>
                    <a:lnTo>
                      <a:pt x="137" y="6"/>
                    </a:lnTo>
                    <a:lnTo>
                      <a:pt x="130" y="9"/>
                    </a:lnTo>
                    <a:lnTo>
                      <a:pt x="125" y="11"/>
                    </a:lnTo>
                    <a:lnTo>
                      <a:pt x="122" y="13"/>
                    </a:lnTo>
                    <a:lnTo>
                      <a:pt x="115" y="15"/>
                    </a:lnTo>
                    <a:lnTo>
                      <a:pt x="110" y="20"/>
                    </a:lnTo>
                    <a:lnTo>
                      <a:pt x="104" y="22"/>
                    </a:lnTo>
                    <a:lnTo>
                      <a:pt x="100" y="24"/>
                    </a:lnTo>
                    <a:lnTo>
                      <a:pt x="95" y="30"/>
                    </a:lnTo>
                    <a:lnTo>
                      <a:pt x="85" y="36"/>
                    </a:lnTo>
                    <a:lnTo>
                      <a:pt x="76" y="43"/>
                    </a:lnTo>
                    <a:lnTo>
                      <a:pt x="67" y="49"/>
                    </a:lnTo>
                    <a:lnTo>
                      <a:pt x="58" y="58"/>
                    </a:lnTo>
                    <a:lnTo>
                      <a:pt x="52" y="67"/>
                    </a:lnTo>
                    <a:lnTo>
                      <a:pt x="45" y="76"/>
                    </a:lnTo>
                    <a:lnTo>
                      <a:pt x="36" y="86"/>
                    </a:lnTo>
                    <a:lnTo>
                      <a:pt x="30" y="93"/>
                    </a:lnTo>
                    <a:lnTo>
                      <a:pt x="25" y="105"/>
                    </a:lnTo>
                    <a:lnTo>
                      <a:pt x="21" y="117"/>
                    </a:lnTo>
                    <a:lnTo>
                      <a:pt x="15" y="126"/>
                    </a:lnTo>
                    <a:lnTo>
                      <a:pt x="10" y="136"/>
                    </a:lnTo>
                    <a:lnTo>
                      <a:pt x="7" y="142"/>
                    </a:lnTo>
                    <a:lnTo>
                      <a:pt x="6" y="146"/>
                    </a:lnTo>
                    <a:lnTo>
                      <a:pt x="3" y="152"/>
                    </a:lnTo>
                    <a:lnTo>
                      <a:pt x="3" y="157"/>
                    </a:lnTo>
                    <a:lnTo>
                      <a:pt x="1" y="164"/>
                    </a:lnTo>
                    <a:lnTo>
                      <a:pt x="1" y="168"/>
                    </a:lnTo>
                    <a:lnTo>
                      <a:pt x="0" y="174"/>
                    </a:lnTo>
                    <a:lnTo>
                      <a:pt x="0" y="179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0" y="198"/>
                    </a:lnTo>
                    <a:lnTo>
                      <a:pt x="0" y="204"/>
                    </a:lnTo>
                    <a:lnTo>
                      <a:pt x="0" y="208"/>
                    </a:lnTo>
                    <a:lnTo>
                      <a:pt x="0" y="215"/>
                    </a:lnTo>
                    <a:lnTo>
                      <a:pt x="0" y="222"/>
                    </a:lnTo>
                    <a:lnTo>
                      <a:pt x="0" y="226"/>
                    </a:lnTo>
                    <a:lnTo>
                      <a:pt x="0" y="233"/>
                    </a:lnTo>
                    <a:lnTo>
                      <a:pt x="1" y="239"/>
                    </a:lnTo>
                    <a:lnTo>
                      <a:pt x="1" y="245"/>
                    </a:lnTo>
                    <a:lnTo>
                      <a:pt x="3" y="251"/>
                    </a:lnTo>
                    <a:lnTo>
                      <a:pt x="6" y="255"/>
                    </a:lnTo>
                    <a:lnTo>
                      <a:pt x="7" y="263"/>
                    </a:lnTo>
                    <a:lnTo>
                      <a:pt x="7" y="269"/>
                    </a:lnTo>
                    <a:lnTo>
                      <a:pt x="12" y="273"/>
                    </a:lnTo>
                    <a:lnTo>
                      <a:pt x="15" y="280"/>
                    </a:lnTo>
                    <a:lnTo>
                      <a:pt x="16" y="288"/>
                    </a:lnTo>
                    <a:lnTo>
                      <a:pt x="19" y="292"/>
                    </a:lnTo>
                    <a:lnTo>
                      <a:pt x="22" y="298"/>
                    </a:lnTo>
                    <a:lnTo>
                      <a:pt x="31" y="298"/>
                    </a:lnTo>
                    <a:lnTo>
                      <a:pt x="43" y="298"/>
                    </a:lnTo>
                    <a:lnTo>
                      <a:pt x="49" y="301"/>
                    </a:lnTo>
                    <a:lnTo>
                      <a:pt x="58" y="301"/>
                    </a:lnTo>
                    <a:lnTo>
                      <a:pt x="55" y="292"/>
                    </a:lnTo>
                    <a:lnTo>
                      <a:pt x="55" y="285"/>
                    </a:lnTo>
                    <a:lnTo>
                      <a:pt x="54" y="276"/>
                    </a:lnTo>
                    <a:lnTo>
                      <a:pt x="54" y="267"/>
                    </a:lnTo>
                    <a:lnTo>
                      <a:pt x="52" y="258"/>
                    </a:lnTo>
                    <a:lnTo>
                      <a:pt x="52" y="251"/>
                    </a:lnTo>
                    <a:lnTo>
                      <a:pt x="49" y="242"/>
                    </a:lnTo>
                    <a:lnTo>
                      <a:pt x="49" y="233"/>
                    </a:lnTo>
                    <a:lnTo>
                      <a:pt x="49" y="224"/>
                    </a:lnTo>
                    <a:lnTo>
                      <a:pt x="47" y="217"/>
                    </a:lnTo>
                    <a:lnTo>
                      <a:pt x="47" y="208"/>
                    </a:lnTo>
                    <a:lnTo>
                      <a:pt x="47" y="199"/>
                    </a:lnTo>
                    <a:lnTo>
                      <a:pt x="47" y="191"/>
                    </a:lnTo>
                    <a:lnTo>
                      <a:pt x="47" y="182"/>
                    </a:lnTo>
                    <a:lnTo>
                      <a:pt x="47" y="173"/>
                    </a:lnTo>
                    <a:lnTo>
                      <a:pt x="49" y="166"/>
                    </a:lnTo>
                    <a:lnTo>
                      <a:pt x="49" y="157"/>
                    </a:lnTo>
                    <a:lnTo>
                      <a:pt x="52" y="148"/>
                    </a:lnTo>
                    <a:lnTo>
                      <a:pt x="54" y="142"/>
                    </a:lnTo>
                    <a:lnTo>
                      <a:pt x="55" y="134"/>
                    </a:lnTo>
                    <a:lnTo>
                      <a:pt x="58" y="126"/>
                    </a:lnTo>
                    <a:lnTo>
                      <a:pt x="62" y="118"/>
                    </a:lnTo>
                    <a:lnTo>
                      <a:pt x="64" y="112"/>
                    </a:lnTo>
                    <a:lnTo>
                      <a:pt x="71" y="105"/>
                    </a:lnTo>
                    <a:lnTo>
                      <a:pt x="76" y="99"/>
                    </a:lnTo>
                    <a:lnTo>
                      <a:pt x="80" y="93"/>
                    </a:lnTo>
                    <a:lnTo>
                      <a:pt x="86" y="87"/>
                    </a:lnTo>
                    <a:lnTo>
                      <a:pt x="94" y="83"/>
                    </a:lnTo>
                    <a:lnTo>
                      <a:pt x="101" y="78"/>
                    </a:lnTo>
                    <a:lnTo>
                      <a:pt x="110" y="74"/>
                    </a:lnTo>
                    <a:lnTo>
                      <a:pt x="119" y="71"/>
                    </a:lnTo>
                    <a:lnTo>
                      <a:pt x="128" y="67"/>
                    </a:lnTo>
                    <a:lnTo>
                      <a:pt x="137" y="62"/>
                    </a:lnTo>
                    <a:lnTo>
                      <a:pt x="148" y="58"/>
                    </a:lnTo>
                    <a:lnTo>
                      <a:pt x="156" y="47"/>
                    </a:lnTo>
                    <a:lnTo>
                      <a:pt x="165" y="40"/>
                    </a:lnTo>
                    <a:lnTo>
                      <a:pt x="167" y="33"/>
                    </a:lnTo>
                    <a:lnTo>
                      <a:pt x="170" y="27"/>
                    </a:lnTo>
                    <a:lnTo>
                      <a:pt x="172" y="22"/>
                    </a:lnTo>
                    <a:lnTo>
                      <a:pt x="172" y="15"/>
                    </a:lnTo>
                    <a:lnTo>
                      <a:pt x="172" y="11"/>
                    </a:lnTo>
                    <a:lnTo>
                      <a:pt x="170" y="6"/>
                    </a:lnTo>
                    <a:lnTo>
                      <a:pt x="165" y="2"/>
                    </a:lnTo>
                    <a:lnTo>
                      <a:pt x="161" y="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A6A6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auto">
              <a:xfrm>
                <a:off x="1011238" y="1408113"/>
                <a:ext cx="53975" cy="127000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18" y="22"/>
                  </a:cxn>
                  <a:cxn ang="0">
                    <a:pos x="9" y="40"/>
                  </a:cxn>
                  <a:cxn ang="0">
                    <a:pos x="3" y="60"/>
                  </a:cxn>
                  <a:cxn ang="0">
                    <a:pos x="0" y="78"/>
                  </a:cxn>
                  <a:cxn ang="0">
                    <a:pos x="3" y="99"/>
                  </a:cxn>
                  <a:cxn ang="0">
                    <a:pos x="4" y="117"/>
                  </a:cxn>
                  <a:cxn ang="0">
                    <a:pos x="11" y="137"/>
                  </a:cxn>
                  <a:cxn ang="0">
                    <a:pos x="18" y="157"/>
                  </a:cxn>
                  <a:cxn ang="0">
                    <a:pos x="25" y="177"/>
                  </a:cxn>
                  <a:cxn ang="0">
                    <a:pos x="33" y="195"/>
                  </a:cxn>
                  <a:cxn ang="0">
                    <a:pos x="44" y="215"/>
                  </a:cxn>
                  <a:cxn ang="0">
                    <a:pos x="55" y="236"/>
                  </a:cxn>
                  <a:cxn ang="0">
                    <a:pos x="64" y="254"/>
                  </a:cxn>
                  <a:cxn ang="0">
                    <a:pos x="74" y="271"/>
                  </a:cxn>
                  <a:cxn ang="0">
                    <a:pos x="86" y="289"/>
                  </a:cxn>
                  <a:cxn ang="0">
                    <a:pos x="92" y="301"/>
                  </a:cxn>
                  <a:cxn ang="0">
                    <a:pos x="103" y="307"/>
                  </a:cxn>
                  <a:cxn ang="0">
                    <a:pos x="113" y="316"/>
                  </a:cxn>
                  <a:cxn ang="0">
                    <a:pos x="125" y="320"/>
                  </a:cxn>
                  <a:cxn ang="0">
                    <a:pos x="134" y="311"/>
                  </a:cxn>
                  <a:cxn ang="0">
                    <a:pos x="136" y="294"/>
                  </a:cxn>
                  <a:cxn ang="0">
                    <a:pos x="131" y="277"/>
                  </a:cxn>
                  <a:cxn ang="0">
                    <a:pos x="122" y="260"/>
                  </a:cxn>
                  <a:cxn ang="0">
                    <a:pos x="112" y="242"/>
                  </a:cxn>
                  <a:cxn ang="0">
                    <a:pos x="98" y="224"/>
                  </a:cxn>
                  <a:cxn ang="0">
                    <a:pos x="88" y="208"/>
                  </a:cxn>
                  <a:cxn ang="0">
                    <a:pos x="82" y="190"/>
                  </a:cxn>
                  <a:cxn ang="0">
                    <a:pos x="73" y="173"/>
                  </a:cxn>
                  <a:cxn ang="0">
                    <a:pos x="61" y="152"/>
                  </a:cxn>
                  <a:cxn ang="0">
                    <a:pos x="55" y="137"/>
                  </a:cxn>
                  <a:cxn ang="0">
                    <a:pos x="52" y="125"/>
                  </a:cxn>
                  <a:cxn ang="0">
                    <a:pos x="50" y="114"/>
                  </a:cxn>
                  <a:cxn ang="0">
                    <a:pos x="49" y="103"/>
                  </a:cxn>
                  <a:cxn ang="0">
                    <a:pos x="49" y="94"/>
                  </a:cxn>
                  <a:cxn ang="0">
                    <a:pos x="46" y="80"/>
                  </a:cxn>
                  <a:cxn ang="0">
                    <a:pos x="46" y="69"/>
                  </a:cxn>
                  <a:cxn ang="0">
                    <a:pos x="46" y="60"/>
                  </a:cxn>
                  <a:cxn ang="0">
                    <a:pos x="49" y="49"/>
                  </a:cxn>
                  <a:cxn ang="0">
                    <a:pos x="49" y="37"/>
                  </a:cxn>
                  <a:cxn ang="0">
                    <a:pos x="50" y="22"/>
                  </a:cxn>
                  <a:cxn ang="0">
                    <a:pos x="46" y="6"/>
                  </a:cxn>
                  <a:cxn ang="0">
                    <a:pos x="40" y="0"/>
                  </a:cxn>
                </a:cxnLst>
                <a:rect l="0" t="0" r="r" b="b"/>
                <a:pathLst>
                  <a:path w="136" h="320">
                    <a:moveTo>
                      <a:pt x="40" y="0"/>
                    </a:moveTo>
                    <a:lnTo>
                      <a:pt x="31" y="6"/>
                    </a:lnTo>
                    <a:lnTo>
                      <a:pt x="25" y="15"/>
                    </a:lnTo>
                    <a:lnTo>
                      <a:pt x="18" y="22"/>
                    </a:lnTo>
                    <a:lnTo>
                      <a:pt x="13" y="31"/>
                    </a:lnTo>
                    <a:lnTo>
                      <a:pt x="9" y="40"/>
                    </a:lnTo>
                    <a:lnTo>
                      <a:pt x="7" y="49"/>
                    </a:lnTo>
                    <a:lnTo>
                      <a:pt x="3" y="60"/>
                    </a:lnTo>
                    <a:lnTo>
                      <a:pt x="3" y="69"/>
                    </a:lnTo>
                    <a:lnTo>
                      <a:pt x="0" y="78"/>
                    </a:lnTo>
                    <a:lnTo>
                      <a:pt x="3" y="87"/>
                    </a:lnTo>
                    <a:lnTo>
                      <a:pt x="3" y="99"/>
                    </a:lnTo>
                    <a:lnTo>
                      <a:pt x="3" y="108"/>
                    </a:lnTo>
                    <a:lnTo>
                      <a:pt x="4" y="117"/>
                    </a:lnTo>
                    <a:lnTo>
                      <a:pt x="7" y="127"/>
                    </a:lnTo>
                    <a:lnTo>
                      <a:pt x="11" y="137"/>
                    </a:lnTo>
                    <a:lnTo>
                      <a:pt x="13" y="148"/>
                    </a:lnTo>
                    <a:lnTo>
                      <a:pt x="18" y="157"/>
                    </a:lnTo>
                    <a:lnTo>
                      <a:pt x="19" y="168"/>
                    </a:lnTo>
                    <a:lnTo>
                      <a:pt x="25" y="177"/>
                    </a:lnTo>
                    <a:lnTo>
                      <a:pt x="28" y="186"/>
                    </a:lnTo>
                    <a:lnTo>
                      <a:pt x="33" y="195"/>
                    </a:lnTo>
                    <a:lnTo>
                      <a:pt x="40" y="206"/>
                    </a:lnTo>
                    <a:lnTo>
                      <a:pt x="44" y="215"/>
                    </a:lnTo>
                    <a:lnTo>
                      <a:pt x="50" y="226"/>
                    </a:lnTo>
                    <a:lnTo>
                      <a:pt x="55" y="236"/>
                    </a:lnTo>
                    <a:lnTo>
                      <a:pt x="59" y="245"/>
                    </a:lnTo>
                    <a:lnTo>
                      <a:pt x="64" y="254"/>
                    </a:lnTo>
                    <a:lnTo>
                      <a:pt x="70" y="262"/>
                    </a:lnTo>
                    <a:lnTo>
                      <a:pt x="74" y="271"/>
                    </a:lnTo>
                    <a:lnTo>
                      <a:pt x="82" y="280"/>
                    </a:lnTo>
                    <a:lnTo>
                      <a:pt x="86" y="289"/>
                    </a:lnTo>
                    <a:lnTo>
                      <a:pt x="89" y="298"/>
                    </a:lnTo>
                    <a:lnTo>
                      <a:pt x="92" y="301"/>
                    </a:lnTo>
                    <a:lnTo>
                      <a:pt x="97" y="305"/>
                    </a:lnTo>
                    <a:lnTo>
                      <a:pt x="103" y="307"/>
                    </a:lnTo>
                    <a:lnTo>
                      <a:pt x="107" y="311"/>
                    </a:lnTo>
                    <a:lnTo>
                      <a:pt x="113" y="316"/>
                    </a:lnTo>
                    <a:lnTo>
                      <a:pt x="120" y="318"/>
                    </a:lnTo>
                    <a:lnTo>
                      <a:pt x="125" y="320"/>
                    </a:lnTo>
                    <a:lnTo>
                      <a:pt x="129" y="320"/>
                    </a:lnTo>
                    <a:lnTo>
                      <a:pt x="134" y="311"/>
                    </a:lnTo>
                    <a:lnTo>
                      <a:pt x="136" y="302"/>
                    </a:lnTo>
                    <a:lnTo>
                      <a:pt x="136" y="294"/>
                    </a:lnTo>
                    <a:lnTo>
                      <a:pt x="136" y="285"/>
                    </a:lnTo>
                    <a:lnTo>
                      <a:pt x="131" y="277"/>
                    </a:lnTo>
                    <a:lnTo>
                      <a:pt x="127" y="269"/>
                    </a:lnTo>
                    <a:lnTo>
                      <a:pt x="122" y="260"/>
                    </a:lnTo>
                    <a:lnTo>
                      <a:pt x="119" y="251"/>
                    </a:lnTo>
                    <a:lnTo>
                      <a:pt x="112" y="242"/>
                    </a:lnTo>
                    <a:lnTo>
                      <a:pt x="105" y="233"/>
                    </a:lnTo>
                    <a:lnTo>
                      <a:pt x="98" y="224"/>
                    </a:lnTo>
                    <a:lnTo>
                      <a:pt x="94" y="217"/>
                    </a:lnTo>
                    <a:lnTo>
                      <a:pt x="88" y="208"/>
                    </a:lnTo>
                    <a:lnTo>
                      <a:pt x="83" y="199"/>
                    </a:lnTo>
                    <a:lnTo>
                      <a:pt x="82" y="190"/>
                    </a:lnTo>
                    <a:lnTo>
                      <a:pt x="79" y="183"/>
                    </a:lnTo>
                    <a:lnTo>
                      <a:pt x="73" y="173"/>
                    </a:lnTo>
                    <a:lnTo>
                      <a:pt x="68" y="164"/>
                    </a:lnTo>
                    <a:lnTo>
                      <a:pt x="61" y="152"/>
                    </a:lnTo>
                    <a:lnTo>
                      <a:pt x="59" y="140"/>
                    </a:lnTo>
                    <a:lnTo>
                      <a:pt x="55" y="137"/>
                    </a:lnTo>
                    <a:lnTo>
                      <a:pt x="55" y="130"/>
                    </a:lnTo>
                    <a:lnTo>
                      <a:pt x="52" y="125"/>
                    </a:lnTo>
                    <a:lnTo>
                      <a:pt x="52" y="121"/>
                    </a:lnTo>
                    <a:lnTo>
                      <a:pt x="50" y="114"/>
                    </a:lnTo>
                    <a:lnTo>
                      <a:pt x="50" y="108"/>
                    </a:lnTo>
                    <a:lnTo>
                      <a:pt x="49" y="103"/>
                    </a:lnTo>
                    <a:lnTo>
                      <a:pt x="49" y="99"/>
                    </a:lnTo>
                    <a:lnTo>
                      <a:pt x="49" y="94"/>
                    </a:lnTo>
                    <a:lnTo>
                      <a:pt x="46" y="87"/>
                    </a:lnTo>
                    <a:lnTo>
                      <a:pt x="46" y="80"/>
                    </a:lnTo>
                    <a:lnTo>
                      <a:pt x="46" y="77"/>
                    </a:lnTo>
                    <a:lnTo>
                      <a:pt x="46" y="69"/>
                    </a:lnTo>
                    <a:lnTo>
                      <a:pt x="46" y="65"/>
                    </a:lnTo>
                    <a:lnTo>
                      <a:pt x="46" y="60"/>
                    </a:lnTo>
                    <a:lnTo>
                      <a:pt x="49" y="53"/>
                    </a:lnTo>
                    <a:lnTo>
                      <a:pt x="49" y="49"/>
                    </a:lnTo>
                    <a:lnTo>
                      <a:pt x="49" y="43"/>
                    </a:lnTo>
                    <a:lnTo>
                      <a:pt x="49" y="37"/>
                    </a:lnTo>
                    <a:lnTo>
                      <a:pt x="50" y="31"/>
                    </a:lnTo>
                    <a:lnTo>
                      <a:pt x="50" y="22"/>
                    </a:lnTo>
                    <a:lnTo>
                      <a:pt x="55" y="11"/>
                    </a:lnTo>
                    <a:lnTo>
                      <a:pt x="46" y="6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E69C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auto">
              <a:xfrm>
                <a:off x="985838" y="1419225"/>
                <a:ext cx="50800" cy="136525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15" y="21"/>
                  </a:cxn>
                  <a:cxn ang="0">
                    <a:pos x="6" y="37"/>
                  </a:cxn>
                  <a:cxn ang="0">
                    <a:pos x="2" y="55"/>
                  </a:cxn>
                  <a:cxn ang="0">
                    <a:pos x="0" y="72"/>
                  </a:cxn>
                  <a:cxn ang="0">
                    <a:pos x="0" y="90"/>
                  </a:cxn>
                  <a:cxn ang="0">
                    <a:pos x="0" y="109"/>
                  </a:cxn>
                  <a:cxn ang="0">
                    <a:pos x="4" y="127"/>
                  </a:cxn>
                  <a:cxn ang="0">
                    <a:pos x="9" y="146"/>
                  </a:cxn>
                  <a:cxn ang="0">
                    <a:pos x="13" y="165"/>
                  </a:cxn>
                  <a:cxn ang="0">
                    <a:pos x="21" y="183"/>
                  </a:cxn>
                  <a:cxn ang="0">
                    <a:pos x="28" y="201"/>
                  </a:cxn>
                  <a:cxn ang="0">
                    <a:pos x="34" y="218"/>
                  </a:cxn>
                  <a:cxn ang="0">
                    <a:pos x="42" y="236"/>
                  </a:cxn>
                  <a:cxn ang="0">
                    <a:pos x="49" y="255"/>
                  </a:cxn>
                  <a:cxn ang="0">
                    <a:pos x="57" y="270"/>
                  </a:cxn>
                  <a:cxn ang="0">
                    <a:pos x="67" y="282"/>
                  </a:cxn>
                  <a:cxn ang="0">
                    <a:pos x="76" y="298"/>
                  </a:cxn>
                  <a:cxn ang="0">
                    <a:pos x="81" y="311"/>
                  </a:cxn>
                  <a:cxn ang="0">
                    <a:pos x="88" y="322"/>
                  </a:cxn>
                  <a:cxn ang="0">
                    <a:pos x="91" y="333"/>
                  </a:cxn>
                  <a:cxn ang="0">
                    <a:pos x="100" y="339"/>
                  </a:cxn>
                  <a:cxn ang="0">
                    <a:pos x="113" y="342"/>
                  </a:cxn>
                  <a:cxn ang="0">
                    <a:pos x="122" y="333"/>
                  </a:cxn>
                  <a:cxn ang="0">
                    <a:pos x="122" y="320"/>
                  </a:cxn>
                  <a:cxn ang="0">
                    <a:pos x="122" y="308"/>
                  </a:cxn>
                  <a:cxn ang="0">
                    <a:pos x="121" y="298"/>
                  </a:cxn>
                  <a:cxn ang="0">
                    <a:pos x="118" y="286"/>
                  </a:cxn>
                  <a:cxn ang="0">
                    <a:pos x="112" y="274"/>
                  </a:cxn>
                  <a:cxn ang="0">
                    <a:pos x="107" y="264"/>
                  </a:cxn>
                  <a:cxn ang="0">
                    <a:pos x="103" y="252"/>
                  </a:cxn>
                  <a:cxn ang="0">
                    <a:pos x="96" y="241"/>
                  </a:cxn>
                  <a:cxn ang="0">
                    <a:pos x="88" y="230"/>
                  </a:cxn>
                  <a:cxn ang="0">
                    <a:pos x="81" y="218"/>
                  </a:cxn>
                  <a:cxn ang="0">
                    <a:pos x="74" y="205"/>
                  </a:cxn>
                  <a:cxn ang="0">
                    <a:pos x="67" y="196"/>
                  </a:cxn>
                  <a:cxn ang="0">
                    <a:pos x="63" y="183"/>
                  </a:cxn>
                  <a:cxn ang="0">
                    <a:pos x="57" y="171"/>
                  </a:cxn>
                  <a:cxn ang="0">
                    <a:pos x="55" y="161"/>
                  </a:cxn>
                  <a:cxn ang="0">
                    <a:pos x="49" y="146"/>
                  </a:cxn>
                  <a:cxn ang="0">
                    <a:pos x="43" y="127"/>
                  </a:cxn>
                  <a:cxn ang="0">
                    <a:pos x="43" y="111"/>
                  </a:cxn>
                  <a:cxn ang="0">
                    <a:pos x="43" y="102"/>
                  </a:cxn>
                  <a:cxn ang="0">
                    <a:pos x="46" y="86"/>
                  </a:cxn>
                  <a:cxn ang="0">
                    <a:pos x="48" y="71"/>
                  </a:cxn>
                  <a:cxn ang="0">
                    <a:pos x="48" y="59"/>
                  </a:cxn>
                  <a:cxn ang="0">
                    <a:pos x="48" y="43"/>
                  </a:cxn>
                  <a:cxn ang="0">
                    <a:pos x="46" y="25"/>
                  </a:cxn>
                  <a:cxn ang="0">
                    <a:pos x="39" y="8"/>
                  </a:cxn>
                  <a:cxn ang="0">
                    <a:pos x="33" y="0"/>
                  </a:cxn>
                </a:cxnLst>
                <a:rect l="0" t="0" r="r" b="b"/>
                <a:pathLst>
                  <a:path w="124" h="342">
                    <a:moveTo>
                      <a:pt x="33" y="0"/>
                    </a:moveTo>
                    <a:lnTo>
                      <a:pt x="27" y="8"/>
                    </a:lnTo>
                    <a:lnTo>
                      <a:pt x="21" y="15"/>
                    </a:lnTo>
                    <a:lnTo>
                      <a:pt x="15" y="21"/>
                    </a:lnTo>
                    <a:lnTo>
                      <a:pt x="13" y="30"/>
                    </a:lnTo>
                    <a:lnTo>
                      <a:pt x="6" y="37"/>
                    </a:lnTo>
                    <a:lnTo>
                      <a:pt x="4" y="46"/>
                    </a:lnTo>
                    <a:lnTo>
                      <a:pt x="2" y="55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0" y="90"/>
                    </a:lnTo>
                    <a:lnTo>
                      <a:pt x="0" y="99"/>
                    </a:lnTo>
                    <a:lnTo>
                      <a:pt x="0" y="109"/>
                    </a:lnTo>
                    <a:lnTo>
                      <a:pt x="2" y="118"/>
                    </a:lnTo>
                    <a:lnTo>
                      <a:pt x="4" y="127"/>
                    </a:lnTo>
                    <a:lnTo>
                      <a:pt x="6" y="137"/>
                    </a:lnTo>
                    <a:lnTo>
                      <a:pt x="9" y="146"/>
                    </a:lnTo>
                    <a:lnTo>
                      <a:pt x="10" y="155"/>
                    </a:lnTo>
                    <a:lnTo>
                      <a:pt x="13" y="165"/>
                    </a:lnTo>
                    <a:lnTo>
                      <a:pt x="18" y="174"/>
                    </a:lnTo>
                    <a:lnTo>
                      <a:pt x="21" y="183"/>
                    </a:lnTo>
                    <a:lnTo>
                      <a:pt x="24" y="192"/>
                    </a:lnTo>
                    <a:lnTo>
                      <a:pt x="28" y="201"/>
                    </a:lnTo>
                    <a:lnTo>
                      <a:pt x="30" y="212"/>
                    </a:lnTo>
                    <a:lnTo>
                      <a:pt x="34" y="218"/>
                    </a:lnTo>
                    <a:lnTo>
                      <a:pt x="39" y="227"/>
                    </a:lnTo>
                    <a:lnTo>
                      <a:pt x="42" y="236"/>
                    </a:lnTo>
                    <a:lnTo>
                      <a:pt x="46" y="245"/>
                    </a:lnTo>
                    <a:lnTo>
                      <a:pt x="49" y="255"/>
                    </a:lnTo>
                    <a:lnTo>
                      <a:pt x="55" y="261"/>
                    </a:lnTo>
                    <a:lnTo>
                      <a:pt x="57" y="270"/>
                    </a:lnTo>
                    <a:lnTo>
                      <a:pt x="61" y="279"/>
                    </a:lnTo>
                    <a:lnTo>
                      <a:pt x="67" y="282"/>
                    </a:lnTo>
                    <a:lnTo>
                      <a:pt x="74" y="292"/>
                    </a:lnTo>
                    <a:lnTo>
                      <a:pt x="76" y="298"/>
                    </a:lnTo>
                    <a:lnTo>
                      <a:pt x="79" y="304"/>
                    </a:lnTo>
                    <a:lnTo>
                      <a:pt x="81" y="311"/>
                    </a:lnTo>
                    <a:lnTo>
                      <a:pt x="85" y="317"/>
                    </a:lnTo>
                    <a:lnTo>
                      <a:pt x="88" y="322"/>
                    </a:lnTo>
                    <a:lnTo>
                      <a:pt x="89" y="329"/>
                    </a:lnTo>
                    <a:lnTo>
                      <a:pt x="91" y="333"/>
                    </a:lnTo>
                    <a:lnTo>
                      <a:pt x="96" y="338"/>
                    </a:lnTo>
                    <a:lnTo>
                      <a:pt x="100" y="339"/>
                    </a:lnTo>
                    <a:lnTo>
                      <a:pt x="107" y="342"/>
                    </a:lnTo>
                    <a:lnTo>
                      <a:pt x="113" y="342"/>
                    </a:lnTo>
                    <a:lnTo>
                      <a:pt x="122" y="339"/>
                    </a:lnTo>
                    <a:lnTo>
                      <a:pt x="122" y="333"/>
                    </a:lnTo>
                    <a:lnTo>
                      <a:pt x="122" y="326"/>
                    </a:lnTo>
                    <a:lnTo>
                      <a:pt x="122" y="320"/>
                    </a:lnTo>
                    <a:lnTo>
                      <a:pt x="124" y="314"/>
                    </a:lnTo>
                    <a:lnTo>
                      <a:pt x="122" y="308"/>
                    </a:lnTo>
                    <a:lnTo>
                      <a:pt x="122" y="304"/>
                    </a:lnTo>
                    <a:lnTo>
                      <a:pt x="121" y="298"/>
                    </a:lnTo>
                    <a:lnTo>
                      <a:pt x="121" y="292"/>
                    </a:lnTo>
                    <a:lnTo>
                      <a:pt x="118" y="286"/>
                    </a:lnTo>
                    <a:lnTo>
                      <a:pt x="115" y="282"/>
                    </a:lnTo>
                    <a:lnTo>
                      <a:pt x="112" y="274"/>
                    </a:lnTo>
                    <a:lnTo>
                      <a:pt x="109" y="268"/>
                    </a:lnTo>
                    <a:lnTo>
                      <a:pt x="107" y="264"/>
                    </a:lnTo>
                    <a:lnTo>
                      <a:pt x="105" y="257"/>
                    </a:lnTo>
                    <a:lnTo>
                      <a:pt x="103" y="252"/>
                    </a:lnTo>
                    <a:lnTo>
                      <a:pt x="98" y="248"/>
                    </a:lnTo>
                    <a:lnTo>
                      <a:pt x="96" y="241"/>
                    </a:lnTo>
                    <a:lnTo>
                      <a:pt x="91" y="234"/>
                    </a:lnTo>
                    <a:lnTo>
                      <a:pt x="88" y="230"/>
                    </a:lnTo>
                    <a:lnTo>
                      <a:pt x="85" y="223"/>
                    </a:lnTo>
                    <a:lnTo>
                      <a:pt x="81" y="218"/>
                    </a:lnTo>
                    <a:lnTo>
                      <a:pt x="79" y="212"/>
                    </a:lnTo>
                    <a:lnTo>
                      <a:pt x="74" y="205"/>
                    </a:lnTo>
                    <a:lnTo>
                      <a:pt x="72" y="201"/>
                    </a:lnTo>
                    <a:lnTo>
                      <a:pt x="67" y="196"/>
                    </a:lnTo>
                    <a:lnTo>
                      <a:pt x="66" y="189"/>
                    </a:lnTo>
                    <a:lnTo>
                      <a:pt x="63" y="183"/>
                    </a:lnTo>
                    <a:lnTo>
                      <a:pt x="61" y="178"/>
                    </a:lnTo>
                    <a:lnTo>
                      <a:pt x="57" y="171"/>
                    </a:lnTo>
                    <a:lnTo>
                      <a:pt x="57" y="167"/>
                    </a:lnTo>
                    <a:lnTo>
                      <a:pt x="55" y="161"/>
                    </a:lnTo>
                    <a:lnTo>
                      <a:pt x="55" y="155"/>
                    </a:lnTo>
                    <a:lnTo>
                      <a:pt x="49" y="146"/>
                    </a:lnTo>
                    <a:lnTo>
                      <a:pt x="46" y="137"/>
                    </a:lnTo>
                    <a:lnTo>
                      <a:pt x="43" y="127"/>
                    </a:lnTo>
                    <a:lnTo>
                      <a:pt x="43" y="118"/>
                    </a:lnTo>
                    <a:lnTo>
                      <a:pt x="43" y="111"/>
                    </a:lnTo>
                    <a:lnTo>
                      <a:pt x="43" y="106"/>
                    </a:lnTo>
                    <a:lnTo>
                      <a:pt x="43" y="102"/>
                    </a:lnTo>
                    <a:lnTo>
                      <a:pt x="46" y="96"/>
                    </a:lnTo>
                    <a:lnTo>
                      <a:pt x="46" y="86"/>
                    </a:lnTo>
                    <a:lnTo>
                      <a:pt x="48" y="75"/>
                    </a:lnTo>
                    <a:lnTo>
                      <a:pt x="48" y="71"/>
                    </a:lnTo>
                    <a:lnTo>
                      <a:pt x="48" y="64"/>
                    </a:lnTo>
                    <a:lnTo>
                      <a:pt x="48" y="59"/>
                    </a:lnTo>
                    <a:lnTo>
                      <a:pt x="48" y="55"/>
                    </a:lnTo>
                    <a:lnTo>
                      <a:pt x="48" y="43"/>
                    </a:lnTo>
                    <a:lnTo>
                      <a:pt x="48" y="34"/>
                    </a:lnTo>
                    <a:lnTo>
                      <a:pt x="46" y="25"/>
                    </a:lnTo>
                    <a:lnTo>
                      <a:pt x="43" y="16"/>
                    </a:lnTo>
                    <a:lnTo>
                      <a:pt x="39" y="8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A1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auto">
              <a:xfrm>
                <a:off x="981076" y="1349375"/>
                <a:ext cx="55563" cy="80963"/>
              </a:xfrm>
              <a:custGeom>
                <a:avLst/>
                <a:gdLst/>
                <a:ahLst/>
                <a:cxnLst>
                  <a:cxn ang="0">
                    <a:pos x="122" y="3"/>
                  </a:cxn>
                  <a:cxn ang="0">
                    <a:pos x="111" y="12"/>
                  </a:cxn>
                  <a:cxn ang="0">
                    <a:pos x="98" y="24"/>
                  </a:cxn>
                  <a:cxn ang="0">
                    <a:pos x="85" y="34"/>
                  </a:cxn>
                  <a:cxn ang="0">
                    <a:pos x="71" y="46"/>
                  </a:cxn>
                  <a:cxn ang="0">
                    <a:pos x="61" y="56"/>
                  </a:cxn>
                  <a:cxn ang="0">
                    <a:pos x="47" y="70"/>
                  </a:cxn>
                  <a:cxn ang="0">
                    <a:pos x="37" y="84"/>
                  </a:cxn>
                  <a:cxn ang="0">
                    <a:pos x="26" y="95"/>
                  </a:cxn>
                  <a:cxn ang="0">
                    <a:pos x="17" y="111"/>
                  </a:cxn>
                  <a:cxn ang="0">
                    <a:pos x="10" y="124"/>
                  </a:cxn>
                  <a:cxn ang="0">
                    <a:pos x="4" y="137"/>
                  </a:cxn>
                  <a:cxn ang="0">
                    <a:pos x="0" y="151"/>
                  </a:cxn>
                  <a:cxn ang="0">
                    <a:pos x="0" y="167"/>
                  </a:cxn>
                  <a:cxn ang="0">
                    <a:pos x="0" y="180"/>
                  </a:cxn>
                  <a:cxn ang="0">
                    <a:pos x="4" y="196"/>
                  </a:cxn>
                  <a:cxn ang="0">
                    <a:pos x="15" y="205"/>
                  </a:cxn>
                  <a:cxn ang="0">
                    <a:pos x="26" y="205"/>
                  </a:cxn>
                  <a:cxn ang="0">
                    <a:pos x="32" y="198"/>
                  </a:cxn>
                  <a:cxn ang="0">
                    <a:pos x="34" y="186"/>
                  </a:cxn>
                  <a:cxn ang="0">
                    <a:pos x="37" y="176"/>
                  </a:cxn>
                  <a:cxn ang="0">
                    <a:pos x="41" y="164"/>
                  </a:cxn>
                  <a:cxn ang="0">
                    <a:pos x="47" y="153"/>
                  </a:cxn>
                  <a:cxn ang="0">
                    <a:pos x="52" y="142"/>
                  </a:cxn>
                  <a:cxn ang="0">
                    <a:pos x="62" y="127"/>
                  </a:cxn>
                  <a:cxn ang="0">
                    <a:pos x="76" y="106"/>
                  </a:cxn>
                  <a:cxn ang="0">
                    <a:pos x="94" y="86"/>
                  </a:cxn>
                  <a:cxn ang="0">
                    <a:pos x="111" y="68"/>
                  </a:cxn>
                  <a:cxn ang="0">
                    <a:pos x="131" y="50"/>
                  </a:cxn>
                  <a:cxn ang="0">
                    <a:pos x="140" y="34"/>
                  </a:cxn>
                  <a:cxn ang="0">
                    <a:pos x="137" y="24"/>
                  </a:cxn>
                  <a:cxn ang="0">
                    <a:pos x="135" y="12"/>
                  </a:cxn>
                  <a:cxn ang="0">
                    <a:pos x="131" y="3"/>
                  </a:cxn>
                  <a:cxn ang="0">
                    <a:pos x="131" y="0"/>
                  </a:cxn>
                </a:cxnLst>
                <a:rect l="0" t="0" r="r" b="b"/>
                <a:pathLst>
                  <a:path w="140" h="205">
                    <a:moveTo>
                      <a:pt x="131" y="0"/>
                    </a:moveTo>
                    <a:lnTo>
                      <a:pt x="122" y="3"/>
                    </a:lnTo>
                    <a:lnTo>
                      <a:pt x="118" y="9"/>
                    </a:lnTo>
                    <a:lnTo>
                      <a:pt x="111" y="12"/>
                    </a:lnTo>
                    <a:lnTo>
                      <a:pt x="104" y="18"/>
                    </a:lnTo>
                    <a:lnTo>
                      <a:pt x="98" y="24"/>
                    </a:lnTo>
                    <a:lnTo>
                      <a:pt x="92" y="27"/>
                    </a:lnTo>
                    <a:lnTo>
                      <a:pt x="85" y="34"/>
                    </a:lnTo>
                    <a:lnTo>
                      <a:pt x="79" y="41"/>
                    </a:lnTo>
                    <a:lnTo>
                      <a:pt x="71" y="46"/>
                    </a:lnTo>
                    <a:lnTo>
                      <a:pt x="65" y="52"/>
                    </a:lnTo>
                    <a:lnTo>
                      <a:pt x="61" y="56"/>
                    </a:lnTo>
                    <a:lnTo>
                      <a:pt x="55" y="64"/>
                    </a:lnTo>
                    <a:lnTo>
                      <a:pt x="47" y="70"/>
                    </a:lnTo>
                    <a:lnTo>
                      <a:pt x="41" y="77"/>
                    </a:lnTo>
                    <a:lnTo>
                      <a:pt x="37" y="84"/>
                    </a:lnTo>
                    <a:lnTo>
                      <a:pt x="32" y="90"/>
                    </a:lnTo>
                    <a:lnTo>
                      <a:pt x="26" y="95"/>
                    </a:lnTo>
                    <a:lnTo>
                      <a:pt x="22" y="102"/>
                    </a:lnTo>
                    <a:lnTo>
                      <a:pt x="17" y="111"/>
                    </a:lnTo>
                    <a:lnTo>
                      <a:pt x="13" y="117"/>
                    </a:lnTo>
                    <a:lnTo>
                      <a:pt x="10" y="124"/>
                    </a:lnTo>
                    <a:lnTo>
                      <a:pt x="7" y="130"/>
                    </a:lnTo>
                    <a:lnTo>
                      <a:pt x="4" y="137"/>
                    </a:lnTo>
                    <a:lnTo>
                      <a:pt x="4" y="145"/>
                    </a:lnTo>
                    <a:lnTo>
                      <a:pt x="0" y="151"/>
                    </a:lnTo>
                    <a:lnTo>
                      <a:pt x="0" y="160"/>
                    </a:lnTo>
                    <a:lnTo>
                      <a:pt x="0" y="167"/>
                    </a:lnTo>
                    <a:lnTo>
                      <a:pt x="0" y="173"/>
                    </a:lnTo>
                    <a:lnTo>
                      <a:pt x="0" y="180"/>
                    </a:lnTo>
                    <a:lnTo>
                      <a:pt x="4" y="189"/>
                    </a:lnTo>
                    <a:lnTo>
                      <a:pt x="4" y="196"/>
                    </a:lnTo>
                    <a:lnTo>
                      <a:pt x="10" y="205"/>
                    </a:lnTo>
                    <a:lnTo>
                      <a:pt x="15" y="205"/>
                    </a:lnTo>
                    <a:lnTo>
                      <a:pt x="19" y="205"/>
                    </a:lnTo>
                    <a:lnTo>
                      <a:pt x="26" y="205"/>
                    </a:lnTo>
                    <a:lnTo>
                      <a:pt x="32" y="205"/>
                    </a:lnTo>
                    <a:lnTo>
                      <a:pt x="32" y="198"/>
                    </a:lnTo>
                    <a:lnTo>
                      <a:pt x="32" y="193"/>
                    </a:lnTo>
                    <a:lnTo>
                      <a:pt x="34" y="186"/>
                    </a:lnTo>
                    <a:lnTo>
                      <a:pt x="37" y="180"/>
                    </a:lnTo>
                    <a:lnTo>
                      <a:pt x="37" y="176"/>
                    </a:lnTo>
                    <a:lnTo>
                      <a:pt x="40" y="168"/>
                    </a:lnTo>
                    <a:lnTo>
                      <a:pt x="41" y="164"/>
                    </a:lnTo>
                    <a:lnTo>
                      <a:pt x="46" y="158"/>
                    </a:lnTo>
                    <a:lnTo>
                      <a:pt x="47" y="153"/>
                    </a:lnTo>
                    <a:lnTo>
                      <a:pt x="50" y="146"/>
                    </a:lnTo>
                    <a:lnTo>
                      <a:pt x="52" y="142"/>
                    </a:lnTo>
                    <a:lnTo>
                      <a:pt x="56" y="137"/>
                    </a:lnTo>
                    <a:lnTo>
                      <a:pt x="62" y="127"/>
                    </a:lnTo>
                    <a:lnTo>
                      <a:pt x="70" y="117"/>
                    </a:lnTo>
                    <a:lnTo>
                      <a:pt x="76" y="106"/>
                    </a:lnTo>
                    <a:lnTo>
                      <a:pt x="85" y="95"/>
                    </a:lnTo>
                    <a:lnTo>
                      <a:pt x="94" y="86"/>
                    </a:lnTo>
                    <a:lnTo>
                      <a:pt x="102" y="77"/>
                    </a:lnTo>
                    <a:lnTo>
                      <a:pt x="111" y="68"/>
                    </a:lnTo>
                    <a:lnTo>
                      <a:pt x="120" y="59"/>
                    </a:lnTo>
                    <a:lnTo>
                      <a:pt x="131" y="50"/>
                    </a:lnTo>
                    <a:lnTo>
                      <a:pt x="140" y="41"/>
                    </a:lnTo>
                    <a:lnTo>
                      <a:pt x="140" y="34"/>
                    </a:lnTo>
                    <a:lnTo>
                      <a:pt x="140" y="30"/>
                    </a:lnTo>
                    <a:lnTo>
                      <a:pt x="137" y="24"/>
                    </a:lnTo>
                    <a:lnTo>
                      <a:pt x="137" y="18"/>
                    </a:lnTo>
                    <a:lnTo>
                      <a:pt x="135" y="12"/>
                    </a:lnTo>
                    <a:lnTo>
                      <a:pt x="134" y="5"/>
                    </a:lnTo>
                    <a:lnTo>
                      <a:pt x="131" y="3"/>
                    </a:lnTo>
                    <a:lnTo>
                      <a:pt x="131" y="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96C2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auto">
              <a:xfrm>
                <a:off x="966788" y="1328738"/>
                <a:ext cx="68263" cy="168275"/>
              </a:xfrm>
              <a:custGeom>
                <a:avLst/>
                <a:gdLst/>
                <a:ahLst/>
                <a:cxnLst>
                  <a:cxn ang="0">
                    <a:pos x="151" y="4"/>
                  </a:cxn>
                  <a:cxn ang="0">
                    <a:pos x="127" y="16"/>
                  </a:cxn>
                  <a:cxn ang="0">
                    <a:pos x="108" y="26"/>
                  </a:cxn>
                  <a:cxn ang="0">
                    <a:pos x="88" y="38"/>
                  </a:cxn>
                  <a:cxn ang="0">
                    <a:pos x="72" y="56"/>
                  </a:cxn>
                  <a:cxn ang="0">
                    <a:pos x="55" y="75"/>
                  </a:cxn>
                  <a:cxn ang="0">
                    <a:pos x="45" y="92"/>
                  </a:cxn>
                  <a:cxn ang="0">
                    <a:pos x="33" y="110"/>
                  </a:cxn>
                  <a:cxn ang="0">
                    <a:pos x="22" y="132"/>
                  </a:cxn>
                  <a:cxn ang="0">
                    <a:pos x="15" y="153"/>
                  </a:cxn>
                  <a:cxn ang="0">
                    <a:pos x="11" y="178"/>
                  </a:cxn>
                  <a:cxn ang="0">
                    <a:pos x="5" y="200"/>
                  </a:cxn>
                  <a:cxn ang="0">
                    <a:pos x="3" y="222"/>
                  </a:cxn>
                  <a:cxn ang="0">
                    <a:pos x="0" y="247"/>
                  </a:cxn>
                  <a:cxn ang="0">
                    <a:pos x="3" y="271"/>
                  </a:cxn>
                  <a:cxn ang="0">
                    <a:pos x="3" y="296"/>
                  </a:cxn>
                  <a:cxn ang="0">
                    <a:pos x="6" y="318"/>
                  </a:cxn>
                  <a:cxn ang="0">
                    <a:pos x="11" y="340"/>
                  </a:cxn>
                  <a:cxn ang="0">
                    <a:pos x="20" y="365"/>
                  </a:cxn>
                  <a:cxn ang="0">
                    <a:pos x="27" y="386"/>
                  </a:cxn>
                  <a:cxn ang="0">
                    <a:pos x="36" y="408"/>
                  </a:cxn>
                  <a:cxn ang="0">
                    <a:pos x="48" y="421"/>
                  </a:cxn>
                  <a:cxn ang="0">
                    <a:pos x="64" y="421"/>
                  </a:cxn>
                  <a:cxn ang="0">
                    <a:pos x="72" y="393"/>
                  </a:cxn>
                  <a:cxn ang="0">
                    <a:pos x="70" y="361"/>
                  </a:cxn>
                  <a:cxn ang="0">
                    <a:pos x="60" y="337"/>
                  </a:cxn>
                  <a:cxn ang="0">
                    <a:pos x="55" y="318"/>
                  </a:cxn>
                  <a:cxn ang="0">
                    <a:pos x="46" y="294"/>
                  </a:cxn>
                  <a:cxn ang="0">
                    <a:pos x="42" y="277"/>
                  </a:cxn>
                  <a:cxn ang="0">
                    <a:pos x="45" y="247"/>
                  </a:cxn>
                  <a:cxn ang="0">
                    <a:pos x="45" y="219"/>
                  </a:cxn>
                  <a:cxn ang="0">
                    <a:pos x="46" y="196"/>
                  </a:cxn>
                  <a:cxn ang="0">
                    <a:pos x="53" y="172"/>
                  </a:cxn>
                  <a:cxn ang="0">
                    <a:pos x="61" y="150"/>
                  </a:cxn>
                  <a:cxn ang="0">
                    <a:pos x="75" y="131"/>
                  </a:cxn>
                  <a:cxn ang="0">
                    <a:pos x="88" y="107"/>
                  </a:cxn>
                  <a:cxn ang="0">
                    <a:pos x="103" y="90"/>
                  </a:cxn>
                  <a:cxn ang="0">
                    <a:pos x="123" y="75"/>
                  </a:cxn>
                  <a:cxn ang="0">
                    <a:pos x="142" y="58"/>
                  </a:cxn>
                  <a:cxn ang="0">
                    <a:pos x="164" y="45"/>
                  </a:cxn>
                  <a:cxn ang="0">
                    <a:pos x="173" y="32"/>
                  </a:cxn>
                  <a:cxn ang="0">
                    <a:pos x="172" y="13"/>
                  </a:cxn>
                  <a:cxn ang="0">
                    <a:pos x="169" y="0"/>
                  </a:cxn>
                </a:cxnLst>
                <a:rect l="0" t="0" r="r" b="b"/>
                <a:pathLst>
                  <a:path w="173" h="421">
                    <a:moveTo>
                      <a:pt x="169" y="0"/>
                    </a:moveTo>
                    <a:lnTo>
                      <a:pt x="160" y="2"/>
                    </a:lnTo>
                    <a:lnTo>
                      <a:pt x="151" y="4"/>
                    </a:lnTo>
                    <a:lnTo>
                      <a:pt x="142" y="7"/>
                    </a:lnTo>
                    <a:lnTo>
                      <a:pt x="136" y="11"/>
                    </a:lnTo>
                    <a:lnTo>
                      <a:pt x="127" y="16"/>
                    </a:lnTo>
                    <a:lnTo>
                      <a:pt x="121" y="17"/>
                    </a:lnTo>
                    <a:lnTo>
                      <a:pt x="114" y="22"/>
                    </a:lnTo>
                    <a:lnTo>
                      <a:pt x="108" y="26"/>
                    </a:lnTo>
                    <a:lnTo>
                      <a:pt x="100" y="29"/>
                    </a:lnTo>
                    <a:lnTo>
                      <a:pt x="94" y="35"/>
                    </a:lnTo>
                    <a:lnTo>
                      <a:pt x="88" y="38"/>
                    </a:lnTo>
                    <a:lnTo>
                      <a:pt x="84" y="45"/>
                    </a:lnTo>
                    <a:lnTo>
                      <a:pt x="78" y="50"/>
                    </a:lnTo>
                    <a:lnTo>
                      <a:pt x="72" y="56"/>
                    </a:lnTo>
                    <a:lnTo>
                      <a:pt x="66" y="60"/>
                    </a:lnTo>
                    <a:lnTo>
                      <a:pt x="61" y="67"/>
                    </a:lnTo>
                    <a:lnTo>
                      <a:pt x="55" y="75"/>
                    </a:lnTo>
                    <a:lnTo>
                      <a:pt x="51" y="78"/>
                    </a:lnTo>
                    <a:lnTo>
                      <a:pt x="46" y="85"/>
                    </a:lnTo>
                    <a:lnTo>
                      <a:pt x="45" y="92"/>
                    </a:lnTo>
                    <a:lnTo>
                      <a:pt x="39" y="97"/>
                    </a:lnTo>
                    <a:lnTo>
                      <a:pt x="36" y="103"/>
                    </a:lnTo>
                    <a:lnTo>
                      <a:pt x="33" y="110"/>
                    </a:lnTo>
                    <a:lnTo>
                      <a:pt x="29" y="119"/>
                    </a:lnTo>
                    <a:lnTo>
                      <a:pt x="27" y="123"/>
                    </a:lnTo>
                    <a:lnTo>
                      <a:pt x="22" y="132"/>
                    </a:lnTo>
                    <a:lnTo>
                      <a:pt x="20" y="138"/>
                    </a:lnTo>
                    <a:lnTo>
                      <a:pt x="18" y="146"/>
                    </a:lnTo>
                    <a:lnTo>
                      <a:pt x="15" y="153"/>
                    </a:lnTo>
                    <a:lnTo>
                      <a:pt x="14" y="162"/>
                    </a:lnTo>
                    <a:lnTo>
                      <a:pt x="11" y="171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6" y="193"/>
                    </a:lnTo>
                    <a:lnTo>
                      <a:pt x="5" y="200"/>
                    </a:lnTo>
                    <a:lnTo>
                      <a:pt x="5" y="209"/>
                    </a:lnTo>
                    <a:lnTo>
                      <a:pt x="3" y="215"/>
                    </a:lnTo>
                    <a:lnTo>
                      <a:pt x="3" y="222"/>
                    </a:lnTo>
                    <a:lnTo>
                      <a:pt x="3" y="231"/>
                    </a:lnTo>
                    <a:lnTo>
                      <a:pt x="3" y="240"/>
                    </a:lnTo>
                    <a:lnTo>
                      <a:pt x="0" y="247"/>
                    </a:lnTo>
                    <a:lnTo>
                      <a:pt x="0" y="256"/>
                    </a:lnTo>
                    <a:lnTo>
                      <a:pt x="0" y="262"/>
                    </a:lnTo>
                    <a:lnTo>
                      <a:pt x="3" y="271"/>
                    </a:lnTo>
                    <a:lnTo>
                      <a:pt x="3" y="280"/>
                    </a:lnTo>
                    <a:lnTo>
                      <a:pt x="3" y="287"/>
                    </a:lnTo>
                    <a:lnTo>
                      <a:pt x="3" y="296"/>
                    </a:lnTo>
                    <a:lnTo>
                      <a:pt x="5" y="305"/>
                    </a:lnTo>
                    <a:lnTo>
                      <a:pt x="5" y="312"/>
                    </a:lnTo>
                    <a:lnTo>
                      <a:pt x="6" y="318"/>
                    </a:lnTo>
                    <a:lnTo>
                      <a:pt x="6" y="327"/>
                    </a:lnTo>
                    <a:lnTo>
                      <a:pt x="11" y="334"/>
                    </a:lnTo>
                    <a:lnTo>
                      <a:pt x="11" y="340"/>
                    </a:lnTo>
                    <a:lnTo>
                      <a:pt x="14" y="350"/>
                    </a:lnTo>
                    <a:lnTo>
                      <a:pt x="15" y="357"/>
                    </a:lnTo>
                    <a:lnTo>
                      <a:pt x="20" y="365"/>
                    </a:lnTo>
                    <a:lnTo>
                      <a:pt x="20" y="373"/>
                    </a:lnTo>
                    <a:lnTo>
                      <a:pt x="24" y="380"/>
                    </a:lnTo>
                    <a:lnTo>
                      <a:pt x="27" y="386"/>
                    </a:lnTo>
                    <a:lnTo>
                      <a:pt x="31" y="395"/>
                    </a:lnTo>
                    <a:lnTo>
                      <a:pt x="33" y="399"/>
                    </a:lnTo>
                    <a:lnTo>
                      <a:pt x="36" y="408"/>
                    </a:lnTo>
                    <a:lnTo>
                      <a:pt x="39" y="415"/>
                    </a:lnTo>
                    <a:lnTo>
                      <a:pt x="45" y="421"/>
                    </a:lnTo>
                    <a:lnTo>
                      <a:pt x="48" y="421"/>
                    </a:lnTo>
                    <a:lnTo>
                      <a:pt x="55" y="421"/>
                    </a:lnTo>
                    <a:lnTo>
                      <a:pt x="60" y="421"/>
                    </a:lnTo>
                    <a:lnTo>
                      <a:pt x="64" y="421"/>
                    </a:lnTo>
                    <a:lnTo>
                      <a:pt x="69" y="411"/>
                    </a:lnTo>
                    <a:lnTo>
                      <a:pt x="72" y="402"/>
                    </a:lnTo>
                    <a:lnTo>
                      <a:pt x="72" y="393"/>
                    </a:lnTo>
                    <a:lnTo>
                      <a:pt x="72" y="381"/>
                    </a:lnTo>
                    <a:lnTo>
                      <a:pt x="72" y="370"/>
                    </a:lnTo>
                    <a:lnTo>
                      <a:pt x="70" y="361"/>
                    </a:lnTo>
                    <a:lnTo>
                      <a:pt x="66" y="352"/>
                    </a:lnTo>
                    <a:lnTo>
                      <a:pt x="64" y="340"/>
                    </a:lnTo>
                    <a:lnTo>
                      <a:pt x="60" y="337"/>
                    </a:lnTo>
                    <a:lnTo>
                      <a:pt x="57" y="330"/>
                    </a:lnTo>
                    <a:lnTo>
                      <a:pt x="55" y="324"/>
                    </a:lnTo>
                    <a:lnTo>
                      <a:pt x="55" y="318"/>
                    </a:lnTo>
                    <a:lnTo>
                      <a:pt x="51" y="308"/>
                    </a:lnTo>
                    <a:lnTo>
                      <a:pt x="48" y="299"/>
                    </a:lnTo>
                    <a:lnTo>
                      <a:pt x="46" y="294"/>
                    </a:lnTo>
                    <a:lnTo>
                      <a:pt x="45" y="287"/>
                    </a:lnTo>
                    <a:lnTo>
                      <a:pt x="42" y="280"/>
                    </a:lnTo>
                    <a:lnTo>
                      <a:pt x="42" y="277"/>
                    </a:lnTo>
                    <a:lnTo>
                      <a:pt x="42" y="265"/>
                    </a:lnTo>
                    <a:lnTo>
                      <a:pt x="45" y="256"/>
                    </a:lnTo>
                    <a:lnTo>
                      <a:pt x="45" y="247"/>
                    </a:lnTo>
                    <a:lnTo>
                      <a:pt x="45" y="237"/>
                    </a:lnTo>
                    <a:lnTo>
                      <a:pt x="45" y="228"/>
                    </a:lnTo>
                    <a:lnTo>
                      <a:pt x="45" y="219"/>
                    </a:lnTo>
                    <a:lnTo>
                      <a:pt x="45" y="211"/>
                    </a:lnTo>
                    <a:lnTo>
                      <a:pt x="46" y="204"/>
                    </a:lnTo>
                    <a:lnTo>
                      <a:pt x="46" y="196"/>
                    </a:lnTo>
                    <a:lnTo>
                      <a:pt x="48" y="188"/>
                    </a:lnTo>
                    <a:lnTo>
                      <a:pt x="51" y="179"/>
                    </a:lnTo>
                    <a:lnTo>
                      <a:pt x="53" y="172"/>
                    </a:lnTo>
                    <a:lnTo>
                      <a:pt x="55" y="163"/>
                    </a:lnTo>
                    <a:lnTo>
                      <a:pt x="60" y="157"/>
                    </a:lnTo>
                    <a:lnTo>
                      <a:pt x="61" y="150"/>
                    </a:lnTo>
                    <a:lnTo>
                      <a:pt x="66" y="144"/>
                    </a:lnTo>
                    <a:lnTo>
                      <a:pt x="70" y="135"/>
                    </a:lnTo>
                    <a:lnTo>
                      <a:pt x="75" y="131"/>
                    </a:lnTo>
                    <a:lnTo>
                      <a:pt x="79" y="121"/>
                    </a:lnTo>
                    <a:lnTo>
                      <a:pt x="84" y="115"/>
                    </a:lnTo>
                    <a:lnTo>
                      <a:pt x="88" y="107"/>
                    </a:lnTo>
                    <a:lnTo>
                      <a:pt x="94" y="103"/>
                    </a:lnTo>
                    <a:lnTo>
                      <a:pt x="99" y="97"/>
                    </a:lnTo>
                    <a:lnTo>
                      <a:pt x="103" y="90"/>
                    </a:lnTo>
                    <a:lnTo>
                      <a:pt x="109" y="85"/>
                    </a:lnTo>
                    <a:lnTo>
                      <a:pt x="117" y="78"/>
                    </a:lnTo>
                    <a:lnTo>
                      <a:pt x="123" y="75"/>
                    </a:lnTo>
                    <a:lnTo>
                      <a:pt x="127" y="67"/>
                    </a:lnTo>
                    <a:lnTo>
                      <a:pt x="133" y="63"/>
                    </a:lnTo>
                    <a:lnTo>
                      <a:pt x="142" y="58"/>
                    </a:lnTo>
                    <a:lnTo>
                      <a:pt x="149" y="54"/>
                    </a:lnTo>
                    <a:lnTo>
                      <a:pt x="156" y="50"/>
                    </a:lnTo>
                    <a:lnTo>
                      <a:pt x="164" y="45"/>
                    </a:lnTo>
                    <a:lnTo>
                      <a:pt x="173" y="42"/>
                    </a:lnTo>
                    <a:lnTo>
                      <a:pt x="173" y="38"/>
                    </a:lnTo>
                    <a:lnTo>
                      <a:pt x="173" y="32"/>
                    </a:lnTo>
                    <a:lnTo>
                      <a:pt x="173" y="25"/>
                    </a:lnTo>
                    <a:lnTo>
                      <a:pt x="173" y="20"/>
                    </a:lnTo>
                    <a:lnTo>
                      <a:pt x="172" y="13"/>
                    </a:lnTo>
                    <a:lnTo>
                      <a:pt x="169" y="7"/>
                    </a:lnTo>
                    <a:lnTo>
                      <a:pt x="169" y="2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DEC9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auto">
              <a:xfrm>
                <a:off x="1000126" y="1462088"/>
                <a:ext cx="34925" cy="7143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4" y="5"/>
                  </a:cxn>
                  <a:cxn ang="0">
                    <a:pos x="9" y="9"/>
                  </a:cxn>
                  <a:cxn ang="0">
                    <a:pos x="8" y="14"/>
                  </a:cxn>
                  <a:cxn ang="0">
                    <a:pos x="3" y="18"/>
                  </a:cxn>
                  <a:cxn ang="0">
                    <a:pos x="0" y="27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3" y="59"/>
                  </a:cxn>
                  <a:cxn ang="0">
                    <a:pos x="3" y="63"/>
                  </a:cxn>
                  <a:cxn ang="0">
                    <a:pos x="5" y="68"/>
                  </a:cxn>
                  <a:cxn ang="0">
                    <a:pos x="9" y="74"/>
                  </a:cxn>
                  <a:cxn ang="0">
                    <a:pos x="12" y="81"/>
                  </a:cxn>
                  <a:cxn ang="0">
                    <a:pos x="14" y="86"/>
                  </a:cxn>
                  <a:cxn ang="0">
                    <a:pos x="15" y="90"/>
                  </a:cxn>
                  <a:cxn ang="0">
                    <a:pos x="18" y="96"/>
                  </a:cxn>
                  <a:cxn ang="0">
                    <a:pos x="23" y="102"/>
                  </a:cxn>
                  <a:cxn ang="0">
                    <a:pos x="24" y="106"/>
                  </a:cxn>
                  <a:cxn ang="0">
                    <a:pos x="27" y="112"/>
                  </a:cxn>
                  <a:cxn ang="0">
                    <a:pos x="32" y="120"/>
                  </a:cxn>
                  <a:cxn ang="0">
                    <a:pos x="33" y="124"/>
                  </a:cxn>
                  <a:cxn ang="0">
                    <a:pos x="40" y="135"/>
                  </a:cxn>
                  <a:cxn ang="0">
                    <a:pos x="45" y="143"/>
                  </a:cxn>
                  <a:cxn ang="0">
                    <a:pos x="47" y="152"/>
                  </a:cxn>
                  <a:cxn ang="0">
                    <a:pos x="51" y="164"/>
                  </a:cxn>
                  <a:cxn ang="0">
                    <a:pos x="60" y="168"/>
                  </a:cxn>
                  <a:cxn ang="0">
                    <a:pos x="66" y="173"/>
                  </a:cxn>
                  <a:cxn ang="0">
                    <a:pos x="75" y="177"/>
                  </a:cxn>
                  <a:cxn ang="0">
                    <a:pos x="84" y="182"/>
                  </a:cxn>
                  <a:cxn ang="0">
                    <a:pos x="84" y="177"/>
                  </a:cxn>
                  <a:cxn ang="0">
                    <a:pos x="87" y="171"/>
                  </a:cxn>
                  <a:cxn ang="0">
                    <a:pos x="87" y="167"/>
                  </a:cxn>
                  <a:cxn ang="0">
                    <a:pos x="88" y="160"/>
                  </a:cxn>
                  <a:cxn ang="0">
                    <a:pos x="88" y="151"/>
                  </a:cxn>
                  <a:cxn ang="0">
                    <a:pos x="87" y="142"/>
                  </a:cxn>
                  <a:cxn ang="0">
                    <a:pos x="84" y="130"/>
                  </a:cxn>
                  <a:cxn ang="0">
                    <a:pos x="79" y="120"/>
                  </a:cxn>
                  <a:cxn ang="0">
                    <a:pos x="75" y="111"/>
                  </a:cxn>
                  <a:cxn ang="0">
                    <a:pos x="71" y="102"/>
                  </a:cxn>
                  <a:cxn ang="0">
                    <a:pos x="66" y="92"/>
                  </a:cxn>
                  <a:cxn ang="0">
                    <a:pos x="60" y="83"/>
                  </a:cxn>
                  <a:cxn ang="0">
                    <a:pos x="54" y="72"/>
                  </a:cxn>
                  <a:cxn ang="0">
                    <a:pos x="48" y="63"/>
                  </a:cxn>
                  <a:cxn ang="0">
                    <a:pos x="45" y="52"/>
                  </a:cxn>
                  <a:cxn ang="0">
                    <a:pos x="40" y="43"/>
                  </a:cxn>
                  <a:cxn ang="0">
                    <a:pos x="38" y="34"/>
                  </a:cxn>
                  <a:cxn ang="0">
                    <a:pos x="38" y="23"/>
                  </a:cxn>
                  <a:cxn ang="0">
                    <a:pos x="32" y="16"/>
                  </a:cxn>
                  <a:cxn ang="0">
                    <a:pos x="29" y="12"/>
                  </a:cxn>
                  <a:cxn ang="0">
                    <a:pos x="23" y="5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88" h="182">
                    <a:moveTo>
                      <a:pt x="21" y="0"/>
                    </a:moveTo>
                    <a:lnTo>
                      <a:pt x="14" y="5"/>
                    </a:lnTo>
                    <a:lnTo>
                      <a:pt x="9" y="9"/>
                    </a:lnTo>
                    <a:lnTo>
                      <a:pt x="8" y="14"/>
                    </a:lnTo>
                    <a:lnTo>
                      <a:pt x="3" y="18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59"/>
                    </a:lnTo>
                    <a:lnTo>
                      <a:pt x="3" y="63"/>
                    </a:lnTo>
                    <a:lnTo>
                      <a:pt x="5" y="68"/>
                    </a:lnTo>
                    <a:lnTo>
                      <a:pt x="9" y="74"/>
                    </a:lnTo>
                    <a:lnTo>
                      <a:pt x="12" y="81"/>
                    </a:lnTo>
                    <a:lnTo>
                      <a:pt x="14" y="86"/>
                    </a:lnTo>
                    <a:lnTo>
                      <a:pt x="15" y="90"/>
                    </a:lnTo>
                    <a:lnTo>
                      <a:pt x="18" y="96"/>
                    </a:lnTo>
                    <a:lnTo>
                      <a:pt x="23" y="102"/>
                    </a:lnTo>
                    <a:lnTo>
                      <a:pt x="24" y="106"/>
                    </a:lnTo>
                    <a:lnTo>
                      <a:pt x="27" y="112"/>
                    </a:lnTo>
                    <a:lnTo>
                      <a:pt x="32" y="120"/>
                    </a:lnTo>
                    <a:lnTo>
                      <a:pt x="33" y="124"/>
                    </a:lnTo>
                    <a:lnTo>
                      <a:pt x="40" y="135"/>
                    </a:lnTo>
                    <a:lnTo>
                      <a:pt x="45" y="143"/>
                    </a:lnTo>
                    <a:lnTo>
                      <a:pt x="47" y="152"/>
                    </a:lnTo>
                    <a:lnTo>
                      <a:pt x="51" y="164"/>
                    </a:lnTo>
                    <a:lnTo>
                      <a:pt x="60" y="168"/>
                    </a:lnTo>
                    <a:lnTo>
                      <a:pt x="66" y="173"/>
                    </a:lnTo>
                    <a:lnTo>
                      <a:pt x="75" y="177"/>
                    </a:lnTo>
                    <a:lnTo>
                      <a:pt x="84" y="182"/>
                    </a:lnTo>
                    <a:lnTo>
                      <a:pt x="84" y="177"/>
                    </a:lnTo>
                    <a:lnTo>
                      <a:pt x="87" y="171"/>
                    </a:lnTo>
                    <a:lnTo>
                      <a:pt x="87" y="167"/>
                    </a:lnTo>
                    <a:lnTo>
                      <a:pt x="88" y="160"/>
                    </a:lnTo>
                    <a:lnTo>
                      <a:pt x="88" y="151"/>
                    </a:lnTo>
                    <a:lnTo>
                      <a:pt x="87" y="142"/>
                    </a:lnTo>
                    <a:lnTo>
                      <a:pt x="84" y="130"/>
                    </a:lnTo>
                    <a:lnTo>
                      <a:pt x="79" y="120"/>
                    </a:lnTo>
                    <a:lnTo>
                      <a:pt x="75" y="111"/>
                    </a:lnTo>
                    <a:lnTo>
                      <a:pt x="71" y="102"/>
                    </a:lnTo>
                    <a:lnTo>
                      <a:pt x="66" y="92"/>
                    </a:lnTo>
                    <a:lnTo>
                      <a:pt x="60" y="83"/>
                    </a:lnTo>
                    <a:lnTo>
                      <a:pt x="54" y="72"/>
                    </a:lnTo>
                    <a:lnTo>
                      <a:pt x="48" y="63"/>
                    </a:lnTo>
                    <a:lnTo>
                      <a:pt x="45" y="52"/>
                    </a:lnTo>
                    <a:lnTo>
                      <a:pt x="40" y="43"/>
                    </a:lnTo>
                    <a:lnTo>
                      <a:pt x="38" y="34"/>
                    </a:lnTo>
                    <a:lnTo>
                      <a:pt x="38" y="23"/>
                    </a:lnTo>
                    <a:lnTo>
                      <a:pt x="32" y="16"/>
                    </a:lnTo>
                    <a:lnTo>
                      <a:pt x="29" y="12"/>
                    </a:lnTo>
                    <a:lnTo>
                      <a:pt x="23" y="5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2A85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auto">
              <a:xfrm>
                <a:off x="984251" y="1484313"/>
                <a:ext cx="49213" cy="6826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7" y="9"/>
                  </a:cxn>
                  <a:cxn ang="0">
                    <a:pos x="2" y="20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0" y="36"/>
                  </a:cxn>
                  <a:cxn ang="0">
                    <a:pos x="2" y="40"/>
                  </a:cxn>
                  <a:cxn ang="0">
                    <a:pos x="2" y="47"/>
                  </a:cxn>
                  <a:cxn ang="0">
                    <a:pos x="5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4" y="69"/>
                  </a:cxn>
                  <a:cxn ang="0">
                    <a:pos x="18" y="76"/>
                  </a:cxn>
                  <a:cxn ang="0">
                    <a:pos x="23" y="80"/>
                  </a:cxn>
                  <a:cxn ang="0">
                    <a:pos x="26" y="87"/>
                  </a:cxn>
                  <a:cxn ang="0">
                    <a:pos x="32" y="92"/>
                  </a:cxn>
                  <a:cxn ang="0">
                    <a:pos x="35" y="99"/>
                  </a:cxn>
                  <a:cxn ang="0">
                    <a:pos x="39" y="103"/>
                  </a:cxn>
                  <a:cxn ang="0">
                    <a:pos x="44" y="108"/>
                  </a:cxn>
                  <a:cxn ang="0">
                    <a:pos x="48" y="114"/>
                  </a:cxn>
                  <a:cxn ang="0">
                    <a:pos x="54" y="118"/>
                  </a:cxn>
                  <a:cxn ang="0">
                    <a:pos x="60" y="125"/>
                  </a:cxn>
                  <a:cxn ang="0">
                    <a:pos x="66" y="133"/>
                  </a:cxn>
                  <a:cxn ang="0">
                    <a:pos x="75" y="142"/>
                  </a:cxn>
                  <a:cxn ang="0">
                    <a:pos x="86" y="152"/>
                  </a:cxn>
                  <a:cxn ang="0">
                    <a:pos x="93" y="161"/>
                  </a:cxn>
                  <a:cxn ang="0">
                    <a:pos x="101" y="170"/>
                  </a:cxn>
                  <a:cxn ang="0">
                    <a:pos x="105" y="164"/>
                  </a:cxn>
                  <a:cxn ang="0">
                    <a:pos x="112" y="157"/>
                  </a:cxn>
                  <a:cxn ang="0">
                    <a:pos x="117" y="149"/>
                  </a:cxn>
                  <a:cxn ang="0">
                    <a:pos x="123" y="146"/>
                  </a:cxn>
                  <a:cxn ang="0">
                    <a:pos x="117" y="136"/>
                  </a:cxn>
                  <a:cxn ang="0">
                    <a:pos x="110" y="125"/>
                  </a:cxn>
                  <a:cxn ang="0">
                    <a:pos x="105" y="117"/>
                  </a:cxn>
                  <a:cxn ang="0">
                    <a:pos x="99" y="108"/>
                  </a:cxn>
                  <a:cxn ang="0">
                    <a:pos x="93" y="99"/>
                  </a:cxn>
                  <a:cxn ang="0">
                    <a:pos x="86" y="90"/>
                  </a:cxn>
                  <a:cxn ang="0">
                    <a:pos x="79" y="80"/>
                  </a:cxn>
                  <a:cxn ang="0">
                    <a:pos x="75" y="71"/>
                  </a:cxn>
                  <a:cxn ang="0">
                    <a:pos x="66" y="62"/>
                  </a:cxn>
                  <a:cxn ang="0">
                    <a:pos x="60" y="53"/>
                  </a:cxn>
                  <a:cxn ang="0">
                    <a:pos x="53" y="44"/>
                  </a:cxn>
                  <a:cxn ang="0">
                    <a:pos x="47" y="36"/>
                  </a:cxn>
                  <a:cxn ang="0">
                    <a:pos x="38" y="27"/>
                  </a:cxn>
                  <a:cxn ang="0">
                    <a:pos x="32" y="18"/>
                  </a:cxn>
                  <a:cxn ang="0">
                    <a:pos x="23" y="9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70">
                    <a:moveTo>
                      <a:pt x="15" y="0"/>
                    </a:moveTo>
                    <a:lnTo>
                      <a:pt x="7" y="9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2" y="47"/>
                    </a:lnTo>
                    <a:lnTo>
                      <a:pt x="5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4" y="69"/>
                    </a:lnTo>
                    <a:lnTo>
                      <a:pt x="18" y="76"/>
                    </a:lnTo>
                    <a:lnTo>
                      <a:pt x="23" y="80"/>
                    </a:lnTo>
                    <a:lnTo>
                      <a:pt x="26" y="87"/>
                    </a:lnTo>
                    <a:lnTo>
                      <a:pt x="32" y="92"/>
                    </a:lnTo>
                    <a:lnTo>
                      <a:pt x="35" y="99"/>
                    </a:lnTo>
                    <a:lnTo>
                      <a:pt x="39" y="103"/>
                    </a:lnTo>
                    <a:lnTo>
                      <a:pt x="44" y="108"/>
                    </a:lnTo>
                    <a:lnTo>
                      <a:pt x="48" y="114"/>
                    </a:lnTo>
                    <a:lnTo>
                      <a:pt x="54" y="118"/>
                    </a:lnTo>
                    <a:lnTo>
                      <a:pt x="60" y="125"/>
                    </a:lnTo>
                    <a:lnTo>
                      <a:pt x="66" y="133"/>
                    </a:lnTo>
                    <a:lnTo>
                      <a:pt x="75" y="142"/>
                    </a:lnTo>
                    <a:lnTo>
                      <a:pt x="86" y="152"/>
                    </a:lnTo>
                    <a:lnTo>
                      <a:pt x="93" y="161"/>
                    </a:lnTo>
                    <a:lnTo>
                      <a:pt x="101" y="170"/>
                    </a:lnTo>
                    <a:lnTo>
                      <a:pt x="105" y="164"/>
                    </a:lnTo>
                    <a:lnTo>
                      <a:pt x="112" y="157"/>
                    </a:lnTo>
                    <a:lnTo>
                      <a:pt x="117" y="149"/>
                    </a:lnTo>
                    <a:lnTo>
                      <a:pt x="123" y="146"/>
                    </a:lnTo>
                    <a:lnTo>
                      <a:pt x="117" y="136"/>
                    </a:lnTo>
                    <a:lnTo>
                      <a:pt x="110" y="125"/>
                    </a:lnTo>
                    <a:lnTo>
                      <a:pt x="105" y="117"/>
                    </a:lnTo>
                    <a:lnTo>
                      <a:pt x="99" y="108"/>
                    </a:lnTo>
                    <a:lnTo>
                      <a:pt x="93" y="99"/>
                    </a:lnTo>
                    <a:lnTo>
                      <a:pt x="86" y="90"/>
                    </a:lnTo>
                    <a:lnTo>
                      <a:pt x="79" y="80"/>
                    </a:lnTo>
                    <a:lnTo>
                      <a:pt x="75" y="71"/>
                    </a:lnTo>
                    <a:lnTo>
                      <a:pt x="66" y="62"/>
                    </a:lnTo>
                    <a:lnTo>
                      <a:pt x="60" y="53"/>
                    </a:lnTo>
                    <a:lnTo>
                      <a:pt x="53" y="44"/>
                    </a:lnTo>
                    <a:lnTo>
                      <a:pt x="47" y="36"/>
                    </a:lnTo>
                    <a:lnTo>
                      <a:pt x="38" y="27"/>
                    </a:lnTo>
                    <a:lnTo>
                      <a:pt x="32" y="18"/>
                    </a:lnTo>
                    <a:lnTo>
                      <a:pt x="23" y="9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9BF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auto">
              <a:xfrm>
                <a:off x="1027113" y="1322388"/>
                <a:ext cx="85725" cy="31750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182" y="0"/>
                  </a:cxn>
                  <a:cxn ang="0">
                    <a:pos x="167" y="0"/>
                  </a:cxn>
                  <a:cxn ang="0">
                    <a:pos x="154" y="0"/>
                  </a:cxn>
                  <a:cxn ang="0">
                    <a:pos x="140" y="0"/>
                  </a:cxn>
                  <a:cxn ang="0">
                    <a:pos x="127" y="0"/>
                  </a:cxn>
                  <a:cxn ang="0">
                    <a:pos x="115" y="0"/>
                  </a:cxn>
                  <a:cxn ang="0">
                    <a:pos x="101" y="0"/>
                  </a:cxn>
                  <a:cxn ang="0">
                    <a:pos x="88" y="3"/>
                  </a:cxn>
                  <a:cxn ang="0">
                    <a:pos x="75" y="3"/>
                  </a:cxn>
                  <a:cxn ang="0">
                    <a:pos x="61" y="4"/>
                  </a:cxn>
                  <a:cxn ang="0">
                    <a:pos x="51" y="9"/>
                  </a:cxn>
                  <a:cxn ang="0">
                    <a:pos x="37" y="13"/>
                  </a:cxn>
                  <a:cxn ang="0">
                    <a:pos x="27" y="20"/>
                  </a:cxn>
                  <a:cxn ang="0">
                    <a:pos x="15" y="27"/>
                  </a:cxn>
                  <a:cxn ang="0">
                    <a:pos x="5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3" y="74"/>
                  </a:cxn>
                  <a:cxn ang="0">
                    <a:pos x="7" y="78"/>
                  </a:cxn>
                  <a:cxn ang="0">
                    <a:pos x="18" y="74"/>
                  </a:cxn>
                  <a:cxn ang="0">
                    <a:pos x="28" y="72"/>
                  </a:cxn>
                  <a:cxn ang="0">
                    <a:pos x="40" y="68"/>
                  </a:cxn>
                  <a:cxn ang="0">
                    <a:pos x="51" y="63"/>
                  </a:cxn>
                  <a:cxn ang="0">
                    <a:pos x="61" y="59"/>
                  </a:cxn>
                  <a:cxn ang="0">
                    <a:pos x="70" y="53"/>
                  </a:cxn>
                  <a:cxn ang="0">
                    <a:pos x="83" y="52"/>
                  </a:cxn>
                  <a:cxn ang="0">
                    <a:pos x="92" y="47"/>
                  </a:cxn>
                  <a:cxn ang="0">
                    <a:pos x="103" y="44"/>
                  </a:cxn>
                  <a:cxn ang="0">
                    <a:pos x="115" y="43"/>
                  </a:cxn>
                  <a:cxn ang="0">
                    <a:pos x="127" y="40"/>
                  </a:cxn>
                  <a:cxn ang="0">
                    <a:pos x="139" y="40"/>
                  </a:cxn>
                  <a:cxn ang="0">
                    <a:pos x="149" y="40"/>
                  </a:cxn>
                  <a:cxn ang="0">
                    <a:pos x="160" y="43"/>
                  </a:cxn>
                  <a:cxn ang="0">
                    <a:pos x="176" y="44"/>
                  </a:cxn>
                  <a:cxn ang="0">
                    <a:pos x="188" y="43"/>
                  </a:cxn>
                  <a:cxn ang="0">
                    <a:pos x="204" y="35"/>
                  </a:cxn>
                  <a:cxn ang="0">
                    <a:pos x="212" y="31"/>
                  </a:cxn>
                  <a:cxn ang="0">
                    <a:pos x="215" y="27"/>
                  </a:cxn>
                  <a:cxn ang="0">
                    <a:pos x="210" y="18"/>
                  </a:cxn>
                  <a:cxn ang="0">
                    <a:pos x="204" y="4"/>
                  </a:cxn>
                  <a:cxn ang="0">
                    <a:pos x="204" y="3"/>
                  </a:cxn>
                </a:cxnLst>
                <a:rect l="0" t="0" r="r" b="b"/>
                <a:pathLst>
                  <a:path w="219" h="81">
                    <a:moveTo>
                      <a:pt x="204" y="3"/>
                    </a:moveTo>
                    <a:lnTo>
                      <a:pt x="197" y="0"/>
                    </a:lnTo>
                    <a:lnTo>
                      <a:pt x="188" y="0"/>
                    </a:lnTo>
                    <a:lnTo>
                      <a:pt x="182" y="0"/>
                    </a:lnTo>
                    <a:lnTo>
                      <a:pt x="176" y="0"/>
                    </a:lnTo>
                    <a:lnTo>
                      <a:pt x="167" y="0"/>
                    </a:lnTo>
                    <a:lnTo>
                      <a:pt x="160" y="0"/>
                    </a:lnTo>
                    <a:lnTo>
                      <a:pt x="154" y="0"/>
                    </a:lnTo>
                    <a:lnTo>
                      <a:pt x="146" y="0"/>
                    </a:lnTo>
                    <a:lnTo>
                      <a:pt x="140" y="0"/>
                    </a:lnTo>
                    <a:lnTo>
                      <a:pt x="134" y="0"/>
                    </a:lnTo>
                    <a:lnTo>
                      <a:pt x="127" y="0"/>
                    </a:lnTo>
                    <a:lnTo>
                      <a:pt x="121" y="0"/>
                    </a:lnTo>
                    <a:lnTo>
                      <a:pt x="115" y="0"/>
                    </a:lnTo>
                    <a:lnTo>
                      <a:pt x="107" y="0"/>
                    </a:lnTo>
                    <a:lnTo>
                      <a:pt x="101" y="0"/>
                    </a:lnTo>
                    <a:lnTo>
                      <a:pt x="94" y="3"/>
                    </a:lnTo>
                    <a:lnTo>
                      <a:pt x="88" y="3"/>
                    </a:lnTo>
                    <a:lnTo>
                      <a:pt x="82" y="3"/>
                    </a:lnTo>
                    <a:lnTo>
                      <a:pt x="75" y="3"/>
                    </a:lnTo>
                    <a:lnTo>
                      <a:pt x="68" y="4"/>
                    </a:lnTo>
                    <a:lnTo>
                      <a:pt x="61" y="4"/>
                    </a:lnTo>
                    <a:lnTo>
                      <a:pt x="55" y="7"/>
                    </a:lnTo>
                    <a:lnTo>
                      <a:pt x="51" y="9"/>
                    </a:lnTo>
                    <a:lnTo>
                      <a:pt x="45" y="12"/>
                    </a:lnTo>
                    <a:lnTo>
                      <a:pt x="37" y="13"/>
                    </a:lnTo>
                    <a:lnTo>
                      <a:pt x="31" y="18"/>
                    </a:lnTo>
                    <a:lnTo>
                      <a:pt x="27" y="20"/>
                    </a:lnTo>
                    <a:lnTo>
                      <a:pt x="21" y="25"/>
                    </a:lnTo>
                    <a:lnTo>
                      <a:pt x="15" y="27"/>
                    </a:lnTo>
                    <a:lnTo>
                      <a:pt x="9" y="31"/>
                    </a:lnTo>
                    <a:lnTo>
                      <a:pt x="5" y="34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5"/>
                    </a:lnTo>
                    <a:lnTo>
                      <a:pt x="3" y="69"/>
                    </a:lnTo>
                    <a:lnTo>
                      <a:pt x="3" y="74"/>
                    </a:lnTo>
                    <a:lnTo>
                      <a:pt x="3" y="81"/>
                    </a:lnTo>
                    <a:lnTo>
                      <a:pt x="7" y="78"/>
                    </a:lnTo>
                    <a:lnTo>
                      <a:pt x="13" y="76"/>
                    </a:lnTo>
                    <a:lnTo>
                      <a:pt x="18" y="74"/>
                    </a:lnTo>
                    <a:lnTo>
                      <a:pt x="24" y="72"/>
                    </a:lnTo>
                    <a:lnTo>
                      <a:pt x="28" y="72"/>
                    </a:lnTo>
                    <a:lnTo>
                      <a:pt x="36" y="69"/>
                    </a:lnTo>
                    <a:lnTo>
                      <a:pt x="40" y="68"/>
                    </a:lnTo>
                    <a:lnTo>
                      <a:pt x="46" y="65"/>
                    </a:lnTo>
                    <a:lnTo>
                      <a:pt x="51" y="63"/>
                    </a:lnTo>
                    <a:lnTo>
                      <a:pt x="55" y="60"/>
                    </a:lnTo>
                    <a:lnTo>
                      <a:pt x="61" y="59"/>
                    </a:lnTo>
                    <a:lnTo>
                      <a:pt x="66" y="56"/>
                    </a:lnTo>
                    <a:lnTo>
                      <a:pt x="70" y="53"/>
                    </a:lnTo>
                    <a:lnTo>
                      <a:pt x="76" y="53"/>
                    </a:lnTo>
                    <a:lnTo>
                      <a:pt x="83" y="52"/>
                    </a:lnTo>
                    <a:lnTo>
                      <a:pt x="88" y="50"/>
                    </a:lnTo>
                    <a:lnTo>
                      <a:pt x="92" y="47"/>
                    </a:lnTo>
                    <a:lnTo>
                      <a:pt x="99" y="47"/>
                    </a:lnTo>
                    <a:lnTo>
                      <a:pt x="103" y="44"/>
                    </a:lnTo>
                    <a:lnTo>
                      <a:pt x="110" y="44"/>
                    </a:lnTo>
                    <a:lnTo>
                      <a:pt x="115" y="43"/>
                    </a:lnTo>
                    <a:lnTo>
                      <a:pt x="121" y="40"/>
                    </a:lnTo>
                    <a:lnTo>
                      <a:pt x="127" y="40"/>
                    </a:lnTo>
                    <a:lnTo>
                      <a:pt x="131" y="40"/>
                    </a:lnTo>
                    <a:lnTo>
                      <a:pt x="139" y="40"/>
                    </a:lnTo>
                    <a:lnTo>
                      <a:pt x="145" y="40"/>
                    </a:lnTo>
                    <a:lnTo>
                      <a:pt x="149" y="40"/>
                    </a:lnTo>
                    <a:lnTo>
                      <a:pt x="155" y="40"/>
                    </a:lnTo>
                    <a:lnTo>
                      <a:pt x="160" y="43"/>
                    </a:lnTo>
                    <a:lnTo>
                      <a:pt x="167" y="44"/>
                    </a:lnTo>
                    <a:lnTo>
                      <a:pt x="176" y="44"/>
                    </a:lnTo>
                    <a:lnTo>
                      <a:pt x="182" y="47"/>
                    </a:lnTo>
                    <a:lnTo>
                      <a:pt x="188" y="43"/>
                    </a:lnTo>
                    <a:lnTo>
                      <a:pt x="200" y="38"/>
                    </a:lnTo>
                    <a:lnTo>
                      <a:pt x="204" y="35"/>
                    </a:lnTo>
                    <a:lnTo>
                      <a:pt x="209" y="34"/>
                    </a:lnTo>
                    <a:lnTo>
                      <a:pt x="212" y="31"/>
                    </a:lnTo>
                    <a:lnTo>
                      <a:pt x="219" y="31"/>
                    </a:lnTo>
                    <a:lnTo>
                      <a:pt x="215" y="27"/>
                    </a:lnTo>
                    <a:lnTo>
                      <a:pt x="212" y="22"/>
                    </a:lnTo>
                    <a:lnTo>
                      <a:pt x="210" y="18"/>
                    </a:lnTo>
                    <a:lnTo>
                      <a:pt x="210" y="13"/>
                    </a:lnTo>
                    <a:lnTo>
                      <a:pt x="204" y="4"/>
                    </a:lnTo>
                    <a:lnTo>
                      <a:pt x="204" y="3"/>
                    </a:lnTo>
                    <a:lnTo>
                      <a:pt x="204" y="3"/>
                    </a:lnTo>
                    <a:close/>
                  </a:path>
                </a:pathLst>
              </a:custGeom>
              <a:solidFill>
                <a:srgbClr val="C7BD5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auto">
              <a:xfrm>
                <a:off x="1112838" y="1590675"/>
                <a:ext cx="19050" cy="2857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29" y="3"/>
                  </a:cxn>
                  <a:cxn ang="0">
                    <a:pos x="24" y="7"/>
                  </a:cxn>
                  <a:cxn ang="0">
                    <a:pos x="18" y="9"/>
                  </a:cxn>
                  <a:cxn ang="0">
                    <a:pos x="15" y="16"/>
                  </a:cxn>
                  <a:cxn ang="0">
                    <a:pos x="11" y="21"/>
                  </a:cxn>
                  <a:cxn ang="0">
                    <a:pos x="6" y="30"/>
                  </a:cxn>
                  <a:cxn ang="0">
                    <a:pos x="5" y="34"/>
                  </a:cxn>
                  <a:cxn ang="0">
                    <a:pos x="2" y="41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0" y="56"/>
                  </a:cxn>
                  <a:cxn ang="0">
                    <a:pos x="0" y="63"/>
                  </a:cxn>
                  <a:cxn ang="0">
                    <a:pos x="2" y="68"/>
                  </a:cxn>
                  <a:cxn ang="0">
                    <a:pos x="6" y="71"/>
                  </a:cxn>
                  <a:cxn ang="0">
                    <a:pos x="11" y="74"/>
                  </a:cxn>
                  <a:cxn ang="0">
                    <a:pos x="20" y="74"/>
                  </a:cxn>
                  <a:cxn ang="0">
                    <a:pos x="24" y="72"/>
                  </a:cxn>
                  <a:cxn ang="0">
                    <a:pos x="29" y="71"/>
                  </a:cxn>
                  <a:cxn ang="0">
                    <a:pos x="35" y="68"/>
                  </a:cxn>
                  <a:cxn ang="0">
                    <a:pos x="42" y="63"/>
                  </a:cxn>
                  <a:cxn ang="0">
                    <a:pos x="44" y="56"/>
                  </a:cxn>
                  <a:cxn ang="0">
                    <a:pos x="46" y="50"/>
                  </a:cxn>
                  <a:cxn ang="0">
                    <a:pos x="46" y="41"/>
                  </a:cxn>
                  <a:cxn ang="0">
                    <a:pos x="48" y="30"/>
                  </a:cxn>
                  <a:cxn ang="0">
                    <a:pos x="48" y="21"/>
                  </a:cxn>
                  <a:cxn ang="0">
                    <a:pos x="48" y="12"/>
                  </a:cxn>
                  <a:cxn ang="0">
                    <a:pos x="46" y="5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rect l="0" t="0" r="r" b="b"/>
                <a:pathLst>
                  <a:path w="48" h="74">
                    <a:moveTo>
                      <a:pt x="46" y="0"/>
                    </a:moveTo>
                    <a:lnTo>
                      <a:pt x="39" y="0"/>
                    </a:lnTo>
                    <a:lnTo>
                      <a:pt x="35" y="0"/>
                    </a:lnTo>
                    <a:lnTo>
                      <a:pt x="29" y="3"/>
                    </a:lnTo>
                    <a:lnTo>
                      <a:pt x="24" y="7"/>
                    </a:lnTo>
                    <a:lnTo>
                      <a:pt x="18" y="9"/>
                    </a:lnTo>
                    <a:lnTo>
                      <a:pt x="15" y="16"/>
                    </a:lnTo>
                    <a:lnTo>
                      <a:pt x="11" y="21"/>
                    </a:lnTo>
                    <a:lnTo>
                      <a:pt x="6" y="30"/>
                    </a:lnTo>
                    <a:lnTo>
                      <a:pt x="5" y="34"/>
                    </a:lnTo>
                    <a:lnTo>
                      <a:pt x="2" y="41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3"/>
                    </a:lnTo>
                    <a:lnTo>
                      <a:pt x="2" y="68"/>
                    </a:lnTo>
                    <a:lnTo>
                      <a:pt x="6" y="71"/>
                    </a:lnTo>
                    <a:lnTo>
                      <a:pt x="11" y="74"/>
                    </a:lnTo>
                    <a:lnTo>
                      <a:pt x="20" y="74"/>
                    </a:lnTo>
                    <a:lnTo>
                      <a:pt x="24" y="72"/>
                    </a:lnTo>
                    <a:lnTo>
                      <a:pt x="29" y="71"/>
                    </a:lnTo>
                    <a:lnTo>
                      <a:pt x="35" y="68"/>
                    </a:lnTo>
                    <a:lnTo>
                      <a:pt x="42" y="63"/>
                    </a:lnTo>
                    <a:lnTo>
                      <a:pt x="44" y="56"/>
                    </a:lnTo>
                    <a:lnTo>
                      <a:pt x="46" y="50"/>
                    </a:lnTo>
                    <a:lnTo>
                      <a:pt x="46" y="41"/>
                    </a:lnTo>
                    <a:lnTo>
                      <a:pt x="48" y="30"/>
                    </a:lnTo>
                    <a:lnTo>
                      <a:pt x="48" y="21"/>
                    </a:lnTo>
                    <a:lnTo>
                      <a:pt x="48" y="12"/>
                    </a:lnTo>
                    <a:lnTo>
                      <a:pt x="46" y="5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DA34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auto">
              <a:xfrm>
                <a:off x="650876" y="1992313"/>
                <a:ext cx="28575" cy="23813"/>
              </a:xfrm>
              <a:custGeom>
                <a:avLst/>
                <a:gdLst/>
                <a:ahLst/>
                <a:cxnLst>
                  <a:cxn ang="0">
                    <a:pos x="64" y="3"/>
                  </a:cxn>
                  <a:cxn ang="0">
                    <a:pos x="58" y="0"/>
                  </a:cxn>
                  <a:cxn ang="0">
                    <a:pos x="54" y="0"/>
                  </a:cxn>
                  <a:cxn ang="0">
                    <a:pos x="49" y="0"/>
                  </a:cxn>
                  <a:cxn ang="0">
                    <a:pos x="47" y="3"/>
                  </a:cxn>
                  <a:cxn ang="0">
                    <a:pos x="40" y="6"/>
                  </a:cxn>
                  <a:cxn ang="0">
                    <a:pos x="33" y="13"/>
                  </a:cxn>
                  <a:cxn ang="0">
                    <a:pos x="30" y="20"/>
                  </a:cxn>
                  <a:cxn ang="0">
                    <a:pos x="23" y="27"/>
                  </a:cxn>
                  <a:cxn ang="0">
                    <a:pos x="17" y="34"/>
                  </a:cxn>
                  <a:cxn ang="0">
                    <a:pos x="9" y="38"/>
                  </a:cxn>
                  <a:cxn ang="0">
                    <a:pos x="5" y="47"/>
                  </a:cxn>
                  <a:cxn ang="0">
                    <a:pos x="0" y="56"/>
                  </a:cxn>
                  <a:cxn ang="0">
                    <a:pos x="9" y="59"/>
                  </a:cxn>
                  <a:cxn ang="0">
                    <a:pos x="18" y="63"/>
                  </a:cxn>
                  <a:cxn ang="0">
                    <a:pos x="21" y="60"/>
                  </a:cxn>
                  <a:cxn ang="0">
                    <a:pos x="27" y="60"/>
                  </a:cxn>
                  <a:cxn ang="0">
                    <a:pos x="33" y="59"/>
                  </a:cxn>
                  <a:cxn ang="0">
                    <a:pos x="40" y="56"/>
                  </a:cxn>
                  <a:cxn ang="0">
                    <a:pos x="45" y="51"/>
                  </a:cxn>
                  <a:cxn ang="0">
                    <a:pos x="51" y="49"/>
                  </a:cxn>
                  <a:cxn ang="0">
                    <a:pos x="58" y="44"/>
                  </a:cxn>
                  <a:cxn ang="0">
                    <a:pos x="64" y="40"/>
                  </a:cxn>
                  <a:cxn ang="0">
                    <a:pos x="72" y="29"/>
                  </a:cxn>
                  <a:cxn ang="0">
                    <a:pos x="75" y="20"/>
                  </a:cxn>
                  <a:cxn ang="0">
                    <a:pos x="75" y="13"/>
                  </a:cxn>
                  <a:cxn ang="0">
                    <a:pos x="73" y="10"/>
                  </a:cxn>
                  <a:cxn ang="0">
                    <a:pos x="72" y="4"/>
                  </a:cxn>
                  <a:cxn ang="0">
                    <a:pos x="64" y="3"/>
                  </a:cxn>
                  <a:cxn ang="0">
                    <a:pos x="64" y="3"/>
                  </a:cxn>
                </a:cxnLst>
                <a:rect l="0" t="0" r="r" b="b"/>
                <a:pathLst>
                  <a:path w="75" h="63">
                    <a:moveTo>
                      <a:pt x="64" y="3"/>
                    </a:moveTo>
                    <a:lnTo>
                      <a:pt x="58" y="0"/>
                    </a:lnTo>
                    <a:lnTo>
                      <a:pt x="54" y="0"/>
                    </a:lnTo>
                    <a:lnTo>
                      <a:pt x="49" y="0"/>
                    </a:lnTo>
                    <a:lnTo>
                      <a:pt x="47" y="3"/>
                    </a:lnTo>
                    <a:lnTo>
                      <a:pt x="40" y="6"/>
                    </a:lnTo>
                    <a:lnTo>
                      <a:pt x="33" y="13"/>
                    </a:lnTo>
                    <a:lnTo>
                      <a:pt x="30" y="20"/>
                    </a:lnTo>
                    <a:lnTo>
                      <a:pt x="23" y="27"/>
                    </a:lnTo>
                    <a:lnTo>
                      <a:pt x="17" y="34"/>
                    </a:lnTo>
                    <a:lnTo>
                      <a:pt x="9" y="38"/>
                    </a:lnTo>
                    <a:lnTo>
                      <a:pt x="5" y="47"/>
                    </a:lnTo>
                    <a:lnTo>
                      <a:pt x="0" y="56"/>
                    </a:lnTo>
                    <a:lnTo>
                      <a:pt x="9" y="59"/>
                    </a:lnTo>
                    <a:lnTo>
                      <a:pt x="18" y="63"/>
                    </a:lnTo>
                    <a:lnTo>
                      <a:pt x="21" y="60"/>
                    </a:lnTo>
                    <a:lnTo>
                      <a:pt x="27" y="60"/>
                    </a:lnTo>
                    <a:lnTo>
                      <a:pt x="33" y="59"/>
                    </a:lnTo>
                    <a:lnTo>
                      <a:pt x="40" y="56"/>
                    </a:lnTo>
                    <a:lnTo>
                      <a:pt x="45" y="51"/>
                    </a:lnTo>
                    <a:lnTo>
                      <a:pt x="51" y="49"/>
                    </a:lnTo>
                    <a:lnTo>
                      <a:pt x="58" y="44"/>
                    </a:lnTo>
                    <a:lnTo>
                      <a:pt x="64" y="40"/>
                    </a:lnTo>
                    <a:lnTo>
                      <a:pt x="72" y="29"/>
                    </a:lnTo>
                    <a:lnTo>
                      <a:pt x="75" y="20"/>
                    </a:lnTo>
                    <a:lnTo>
                      <a:pt x="75" y="13"/>
                    </a:lnTo>
                    <a:lnTo>
                      <a:pt x="73" y="10"/>
                    </a:lnTo>
                    <a:lnTo>
                      <a:pt x="72" y="4"/>
                    </a:lnTo>
                    <a:lnTo>
                      <a:pt x="64" y="3"/>
                    </a:lnTo>
                    <a:lnTo>
                      <a:pt x="64" y="3"/>
                    </a:lnTo>
                    <a:close/>
                  </a:path>
                </a:pathLst>
              </a:custGeom>
              <a:solidFill>
                <a:srgbClr val="FFFF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auto">
              <a:xfrm>
                <a:off x="327026" y="2328863"/>
                <a:ext cx="33338" cy="41275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84" y="4"/>
                  </a:cxn>
                  <a:cxn ang="0">
                    <a:pos x="85" y="11"/>
                  </a:cxn>
                  <a:cxn ang="0">
                    <a:pos x="85" y="16"/>
                  </a:cxn>
                  <a:cxn ang="0">
                    <a:pos x="85" y="23"/>
                  </a:cxn>
                  <a:cxn ang="0">
                    <a:pos x="84" y="27"/>
                  </a:cxn>
                  <a:cxn ang="0">
                    <a:pos x="78" y="34"/>
                  </a:cxn>
                  <a:cxn ang="0">
                    <a:pos x="75" y="41"/>
                  </a:cxn>
                  <a:cxn ang="0">
                    <a:pos x="70" y="45"/>
                  </a:cxn>
                  <a:cxn ang="0">
                    <a:pos x="63" y="51"/>
                  </a:cxn>
                  <a:cxn ang="0">
                    <a:pos x="59" y="59"/>
                  </a:cxn>
                  <a:cxn ang="0">
                    <a:pos x="52" y="63"/>
                  </a:cxn>
                  <a:cxn ang="0">
                    <a:pos x="48" y="70"/>
                  </a:cxn>
                  <a:cxn ang="0">
                    <a:pos x="42" y="75"/>
                  </a:cxn>
                  <a:cxn ang="0">
                    <a:pos x="37" y="81"/>
                  </a:cxn>
                  <a:cxn ang="0">
                    <a:pos x="33" y="88"/>
                  </a:cxn>
                  <a:cxn ang="0">
                    <a:pos x="30" y="94"/>
                  </a:cxn>
                  <a:cxn ang="0">
                    <a:pos x="21" y="97"/>
                  </a:cxn>
                  <a:cxn ang="0">
                    <a:pos x="15" y="103"/>
                  </a:cxn>
                  <a:cxn ang="0">
                    <a:pos x="6" y="97"/>
                  </a:cxn>
                  <a:cxn ang="0">
                    <a:pos x="0" y="94"/>
                  </a:cxn>
                  <a:cxn ang="0">
                    <a:pos x="2" y="88"/>
                  </a:cxn>
                  <a:cxn ang="0">
                    <a:pos x="6" y="81"/>
                  </a:cxn>
                  <a:cxn ang="0">
                    <a:pos x="12" y="75"/>
                  </a:cxn>
                  <a:cxn ang="0">
                    <a:pos x="18" y="70"/>
                  </a:cxn>
                  <a:cxn ang="0">
                    <a:pos x="21" y="63"/>
                  </a:cxn>
                  <a:cxn ang="0">
                    <a:pos x="26" y="59"/>
                  </a:cxn>
                  <a:cxn ang="0">
                    <a:pos x="30" y="51"/>
                  </a:cxn>
                  <a:cxn ang="0">
                    <a:pos x="37" y="45"/>
                  </a:cxn>
                  <a:cxn ang="0">
                    <a:pos x="42" y="41"/>
                  </a:cxn>
                  <a:cxn ang="0">
                    <a:pos x="45" y="34"/>
                  </a:cxn>
                  <a:cxn ang="0">
                    <a:pos x="52" y="27"/>
                  </a:cxn>
                  <a:cxn ang="0">
                    <a:pos x="57" y="23"/>
                  </a:cxn>
                  <a:cxn ang="0">
                    <a:pos x="61" y="16"/>
                  </a:cxn>
                  <a:cxn ang="0">
                    <a:pos x="68" y="11"/>
                  </a:cxn>
                  <a:cxn ang="0">
                    <a:pos x="75" y="4"/>
                  </a:cxn>
                  <a:cxn ang="0">
                    <a:pos x="78" y="0"/>
                  </a:cxn>
                  <a:cxn ang="0">
                    <a:pos x="78" y="0"/>
                  </a:cxn>
                </a:cxnLst>
                <a:rect l="0" t="0" r="r" b="b"/>
                <a:pathLst>
                  <a:path w="85" h="103">
                    <a:moveTo>
                      <a:pt x="78" y="0"/>
                    </a:moveTo>
                    <a:lnTo>
                      <a:pt x="84" y="4"/>
                    </a:lnTo>
                    <a:lnTo>
                      <a:pt x="85" y="11"/>
                    </a:lnTo>
                    <a:lnTo>
                      <a:pt x="85" y="16"/>
                    </a:lnTo>
                    <a:lnTo>
                      <a:pt x="85" y="23"/>
                    </a:lnTo>
                    <a:lnTo>
                      <a:pt x="84" y="27"/>
                    </a:lnTo>
                    <a:lnTo>
                      <a:pt x="78" y="34"/>
                    </a:lnTo>
                    <a:lnTo>
                      <a:pt x="75" y="41"/>
                    </a:lnTo>
                    <a:lnTo>
                      <a:pt x="70" y="45"/>
                    </a:lnTo>
                    <a:lnTo>
                      <a:pt x="63" y="51"/>
                    </a:lnTo>
                    <a:lnTo>
                      <a:pt x="59" y="59"/>
                    </a:lnTo>
                    <a:lnTo>
                      <a:pt x="52" y="63"/>
                    </a:lnTo>
                    <a:lnTo>
                      <a:pt x="48" y="70"/>
                    </a:lnTo>
                    <a:lnTo>
                      <a:pt x="42" y="75"/>
                    </a:lnTo>
                    <a:lnTo>
                      <a:pt x="37" y="81"/>
                    </a:lnTo>
                    <a:lnTo>
                      <a:pt x="33" y="88"/>
                    </a:lnTo>
                    <a:lnTo>
                      <a:pt x="30" y="94"/>
                    </a:lnTo>
                    <a:lnTo>
                      <a:pt x="21" y="97"/>
                    </a:lnTo>
                    <a:lnTo>
                      <a:pt x="15" y="103"/>
                    </a:lnTo>
                    <a:lnTo>
                      <a:pt x="6" y="97"/>
                    </a:lnTo>
                    <a:lnTo>
                      <a:pt x="0" y="94"/>
                    </a:lnTo>
                    <a:lnTo>
                      <a:pt x="2" y="88"/>
                    </a:lnTo>
                    <a:lnTo>
                      <a:pt x="6" y="81"/>
                    </a:lnTo>
                    <a:lnTo>
                      <a:pt x="12" y="75"/>
                    </a:lnTo>
                    <a:lnTo>
                      <a:pt x="18" y="70"/>
                    </a:lnTo>
                    <a:lnTo>
                      <a:pt x="21" y="63"/>
                    </a:lnTo>
                    <a:lnTo>
                      <a:pt x="26" y="59"/>
                    </a:lnTo>
                    <a:lnTo>
                      <a:pt x="30" y="51"/>
                    </a:lnTo>
                    <a:lnTo>
                      <a:pt x="37" y="45"/>
                    </a:lnTo>
                    <a:lnTo>
                      <a:pt x="42" y="41"/>
                    </a:lnTo>
                    <a:lnTo>
                      <a:pt x="45" y="34"/>
                    </a:lnTo>
                    <a:lnTo>
                      <a:pt x="52" y="27"/>
                    </a:lnTo>
                    <a:lnTo>
                      <a:pt x="57" y="23"/>
                    </a:lnTo>
                    <a:lnTo>
                      <a:pt x="61" y="16"/>
                    </a:lnTo>
                    <a:lnTo>
                      <a:pt x="68" y="11"/>
                    </a:lnTo>
                    <a:lnTo>
                      <a:pt x="75" y="4"/>
                    </a:lnTo>
                    <a:lnTo>
                      <a:pt x="78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9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35" name="Picture 134"/>
          <p:cNvPicPr/>
          <p:nvPr/>
        </p:nvPicPr>
        <p:blipFill>
          <a:blip r:embed="rId4" cstate="print"/>
          <a:srcRect l="14862" t="23611" r="19167" b="26736"/>
          <a:stretch>
            <a:fillRect/>
          </a:stretch>
        </p:blipFill>
        <p:spPr bwMode="auto">
          <a:xfrm>
            <a:off x="962025" y="3596480"/>
            <a:ext cx="4943475" cy="293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782956" y="6229351"/>
            <a:ext cx="255370" cy="1768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5210378" y="6226970"/>
            <a:ext cx="255370" cy="1788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 cstate="print"/>
          <a:srcRect t="12611" r="13356" b="36469"/>
          <a:stretch>
            <a:fillRect/>
          </a:stretch>
        </p:blipFill>
        <p:spPr bwMode="auto">
          <a:xfrm>
            <a:off x="229833" y="167823"/>
            <a:ext cx="855720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33"/>
          <p:cNvSpPr/>
          <p:nvPr/>
        </p:nvSpPr>
        <p:spPr>
          <a:xfrm>
            <a:off x="1030969" y="1699673"/>
            <a:ext cx="255370" cy="2011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25" tIns="46762" rIns="93525" bIns="46762" rtlCol="0" anchor="ctr"/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5" name="Oval 34"/>
          <p:cNvSpPr/>
          <p:nvPr/>
        </p:nvSpPr>
        <p:spPr>
          <a:xfrm>
            <a:off x="6206314" y="1705316"/>
            <a:ext cx="255370" cy="2011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25" tIns="46762" rIns="93525" bIns="46762"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394641" y="1946932"/>
            <a:ext cx="255370" cy="2011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25" tIns="46762" rIns="93525" bIns="46762"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21175" y="499158"/>
            <a:ext cx="4627563" cy="177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065370" y="2558913"/>
            <a:ext cx="255370" cy="2011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25" tIns="46762" rIns="93525" bIns="46762"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626410" y="3697498"/>
            <a:ext cx="3136590" cy="2931902"/>
          </a:xfrm>
          <a:prstGeom prst="rect">
            <a:avLst/>
          </a:prstGeom>
          <a:solidFill>
            <a:srgbClr val="F3CFC5"/>
          </a:solidFill>
          <a:ln w="9525">
            <a:noFill/>
            <a:miter lim="800000"/>
            <a:headEnd/>
            <a:tailEnd/>
          </a:ln>
        </p:spPr>
        <p:txBody>
          <a:bodyPr vert="horz" wrap="square" lIns="93525" tIns="46762" rIns="93525" bIns="46762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T</a:t>
            </a:r>
            <a:r>
              <a:rPr lang="en-US" sz="1100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he </a:t>
            </a:r>
            <a:r>
              <a:rPr lang="en-US" sz="1100" b="1" i="1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Home</a:t>
            </a:r>
            <a:r>
              <a:rPr lang="en-US" sz="1100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page         appears </a:t>
            </a:r>
            <a:r>
              <a:rPr lang="en-US" sz="1100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after </a:t>
            </a:r>
            <a:r>
              <a:rPr lang="en-US" sz="1100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you click </a:t>
            </a:r>
            <a:r>
              <a:rPr lang="en-US" sz="1100" i="1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Continue </a:t>
            </a:r>
            <a:r>
              <a:rPr lang="en-US" sz="1100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on </a:t>
            </a:r>
            <a:r>
              <a:rPr lang="en-US" sz="1100" b="1" i="1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News </a:t>
            </a:r>
            <a:r>
              <a:rPr lang="en-US" sz="1100" b="1" i="1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Page</a:t>
            </a:r>
            <a:r>
              <a:rPr lang="en-US" sz="1100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en-US" sz="1100" dirty="0">
              <a:solidFill>
                <a:srgbClr val="652B91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00" dirty="0" smtClean="0">
              <a:solidFill>
                <a:srgbClr val="652B91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To-Do </a:t>
            </a:r>
            <a:r>
              <a:rPr lang="en-US" sz="1100" b="1" i="1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List</a:t>
            </a:r>
            <a:r>
              <a:rPr lang="en-US" sz="1100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        replaces </a:t>
            </a:r>
            <a:r>
              <a:rPr lang="en-US" sz="1100" b="1" i="1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Learning </a:t>
            </a:r>
            <a:r>
              <a:rPr lang="en-US" sz="1100" b="1" i="1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Plan </a:t>
            </a:r>
            <a:r>
              <a:rPr lang="en-US" sz="1100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(prior  TLMS) </a:t>
            </a:r>
            <a:r>
              <a:rPr lang="en-US" sz="1100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and will initially be blank.  </a:t>
            </a:r>
            <a:r>
              <a:rPr lang="en-US" sz="1100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As </a:t>
            </a:r>
            <a:r>
              <a:rPr lang="en-US" sz="1100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you register for in-house events, </a:t>
            </a:r>
            <a:r>
              <a:rPr lang="en-US" sz="1100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have </a:t>
            </a:r>
            <a:r>
              <a:rPr lang="en-US" sz="1100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n-US" sz="1100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new) approved SF-182s</a:t>
            </a:r>
            <a:r>
              <a:rPr lang="en-US" sz="1100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100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training </a:t>
            </a:r>
            <a:r>
              <a:rPr lang="en-US" sz="1100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is assigned to </a:t>
            </a:r>
            <a:r>
              <a:rPr lang="en-US" sz="1100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you or </a:t>
            </a:r>
            <a:r>
              <a:rPr lang="en-US" sz="1100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you begin on-line courses, they will appear on your </a:t>
            </a:r>
            <a:r>
              <a:rPr lang="en-US" sz="1100" b="1" i="1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To-Do List.</a:t>
            </a:r>
            <a:r>
              <a:rPr lang="en-US" sz="1100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00" dirty="0" smtClean="0">
              <a:solidFill>
                <a:srgbClr val="652B91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Select </a:t>
            </a:r>
            <a:r>
              <a:rPr lang="en-US" sz="1100" b="1" i="1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Catalog</a:t>
            </a:r>
            <a:r>
              <a:rPr lang="en-US" sz="1100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         to search.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652B91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Easy Links</a:t>
            </a:r>
            <a:r>
              <a:rPr lang="en-US" sz="1100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        replace </a:t>
            </a:r>
            <a:r>
              <a:rPr lang="en-US" sz="1100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menu </a:t>
            </a:r>
            <a:r>
              <a:rPr lang="en-US" sz="1100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and </a:t>
            </a:r>
            <a:r>
              <a:rPr lang="en-US" sz="1100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submenu options </a:t>
            </a:r>
            <a:r>
              <a:rPr lang="en-US" sz="1100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in </a:t>
            </a:r>
            <a:r>
              <a:rPr lang="en-US" sz="1100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prior </a:t>
            </a:r>
            <a:r>
              <a:rPr lang="en-US" sz="1100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TLMS version.  </a:t>
            </a:r>
            <a:endParaRPr lang="en-US" sz="1100" dirty="0">
              <a:solidFill>
                <a:srgbClr val="652B91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652B91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Completed Work</a:t>
            </a:r>
            <a:r>
              <a:rPr lang="en-US" sz="1100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        replaces </a:t>
            </a:r>
            <a:r>
              <a:rPr lang="en-US" sz="1100" b="1" i="1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Learning </a:t>
            </a:r>
            <a:r>
              <a:rPr lang="en-US" sz="1100" b="1" i="1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History</a:t>
            </a:r>
            <a:r>
              <a:rPr lang="en-US" sz="1100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in prior TLMS system.</a:t>
            </a:r>
            <a:endParaRPr lang="en-US" sz="1100" dirty="0">
              <a:solidFill>
                <a:srgbClr val="652B91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652B91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 Click on </a:t>
            </a:r>
            <a:r>
              <a:rPr lang="en-US" sz="1100" b="1" i="1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Home          </a:t>
            </a:r>
            <a:r>
              <a:rPr lang="en-US" sz="1100" dirty="0" smtClean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whenever you want to </a:t>
            </a:r>
            <a:r>
              <a:rPr lang="en-US" sz="1100" dirty="0">
                <a:solidFill>
                  <a:srgbClr val="652B91"/>
                </a:solidFill>
                <a:latin typeface="Times New Roman" pitchFamily="18" charset="0"/>
                <a:cs typeface="Arial" pitchFamily="34" charset="0"/>
              </a:rPr>
              <a:t>return to this page.</a:t>
            </a:r>
            <a:endParaRPr lang="en-US" dirty="0">
              <a:solidFill>
                <a:srgbClr val="652B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659017" y="3712874"/>
            <a:ext cx="255370" cy="2011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25" tIns="46762" rIns="93525" bIns="46762" rtlCol="0" anchor="ctr"/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Oval 21"/>
          <p:cNvSpPr/>
          <p:nvPr/>
        </p:nvSpPr>
        <p:spPr>
          <a:xfrm>
            <a:off x="6382660" y="4153494"/>
            <a:ext cx="255370" cy="2011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25" tIns="46762" rIns="93525" bIns="46762" rtlCol="0" anchor="ctr"/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6563501" y="5126719"/>
            <a:ext cx="255370" cy="2011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25" tIns="46762" rIns="93525" bIns="46762"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82396" y="5387953"/>
            <a:ext cx="255370" cy="2011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25" tIns="46762" rIns="93525" bIns="46762"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678068" y="6277481"/>
            <a:ext cx="255370" cy="2011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25" tIns="46762" rIns="93525" bIns="46762" rtlCol="0" anchor="ctr"/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3" name="Oval 52"/>
          <p:cNvSpPr/>
          <p:nvPr/>
        </p:nvSpPr>
        <p:spPr>
          <a:xfrm>
            <a:off x="6713388" y="5824515"/>
            <a:ext cx="255370" cy="2011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25" tIns="46762" rIns="93525" bIns="46762"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72475" y="6581775"/>
            <a:ext cx="80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Page 2</a:t>
            </a:r>
            <a:endParaRPr lang="en-US" sz="1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606129" y="680750"/>
            <a:ext cx="255370" cy="2011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25" tIns="46762" rIns="93525" bIns="46762" rtlCol="0" anchor="ctr"/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0" y="3024189"/>
            <a:ext cx="5398294" cy="3787773"/>
            <a:chOff x="157162" y="2909889"/>
            <a:chExt cx="5398294" cy="3787773"/>
          </a:xfrm>
        </p:grpSpPr>
        <p:pic>
          <p:nvPicPr>
            <p:cNvPr id="83" name="Picture 82"/>
            <p:cNvPicPr/>
            <p:nvPr/>
          </p:nvPicPr>
          <p:blipFill>
            <a:blip r:embed="rId4" cstate="print"/>
            <a:srcRect l="11690" t="37771" r="45023" b="38495"/>
            <a:stretch>
              <a:fillRect/>
            </a:stretch>
          </p:blipFill>
          <p:spPr bwMode="auto">
            <a:xfrm>
              <a:off x="1194933" y="2943224"/>
              <a:ext cx="4293622" cy="1590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Down Arrow 83"/>
            <p:cNvSpPr/>
            <p:nvPr/>
          </p:nvSpPr>
          <p:spPr>
            <a:xfrm rot="19251887">
              <a:off x="3658762" y="2975469"/>
              <a:ext cx="161925" cy="219645"/>
            </a:xfrm>
            <a:prstGeom prst="downArrow">
              <a:avLst/>
            </a:prstGeom>
            <a:solidFill>
              <a:srgbClr val="B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85"/>
            <p:cNvPicPr/>
            <p:nvPr/>
          </p:nvPicPr>
          <p:blipFill>
            <a:blip r:embed="rId5" cstate="print"/>
            <a:srcRect l="11806" t="37627" r="45370" b="18524"/>
            <a:stretch>
              <a:fillRect/>
            </a:stretch>
          </p:blipFill>
          <p:spPr bwMode="auto">
            <a:xfrm>
              <a:off x="390525" y="4310856"/>
              <a:ext cx="3299619" cy="2386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TextBox 86"/>
            <p:cNvSpPr txBox="1"/>
            <p:nvPr/>
          </p:nvSpPr>
          <p:spPr>
            <a:xfrm>
              <a:off x="3840731" y="4619625"/>
              <a:ext cx="1259906" cy="1446550"/>
            </a:xfrm>
            <a:prstGeom prst="rect">
              <a:avLst/>
            </a:prstGeom>
            <a:solidFill>
              <a:srgbClr val="F3CFC5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Notice how the same two sample items display in each view. </a:t>
              </a:r>
            </a:p>
            <a:p>
              <a:endParaRPr lang="en-US" sz="400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200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Remember </a:t>
              </a:r>
              <a:r>
                <a:rPr lang="en-US" sz="1200" u="sng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your</a:t>
              </a:r>
              <a:r>
                <a:rPr lang="en-US" sz="1200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1200" dirty="0" smtClean="0">
                  <a:solidFill>
                    <a:srgbClr val="652B91"/>
                  </a:solidFill>
                  <a:latin typeface="Times New Roman" pitchFamily="18" charset="0"/>
                  <a:cs typeface="Times New Roman" pitchFamily="18" charset="0"/>
                </a:rPr>
                <a:t>To-Do List will initially be blank. </a:t>
              </a:r>
              <a:endParaRPr lang="en-US" sz="1200" dirty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157162" y="4281488"/>
              <a:ext cx="255370" cy="2149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525" tIns="46762" rIns="93525" bIns="46762" rtlCol="0" anchor="ctr"/>
            <a:lstStyle/>
            <a:p>
              <a:pPr algn="ctr"/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945244" y="2937923"/>
              <a:ext cx="255370" cy="2011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525" tIns="46762" rIns="93525" bIns="46762" rtlCol="0" anchor="ctr"/>
            <a:lstStyle/>
            <a:p>
              <a:pPr algn="ctr"/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457200" y="4293394"/>
              <a:ext cx="3276600" cy="9525"/>
            </a:xfrm>
            <a:prstGeom prst="line">
              <a:avLst/>
            </a:prstGeom>
            <a:ln w="76200">
              <a:solidFill>
                <a:srgbClr val="EAAB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3529011" y="4452937"/>
              <a:ext cx="385764" cy="4762"/>
            </a:xfrm>
            <a:prstGeom prst="line">
              <a:avLst/>
            </a:prstGeom>
            <a:ln w="76200">
              <a:solidFill>
                <a:srgbClr val="EAAB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Down Arrow 88"/>
            <p:cNvSpPr/>
            <p:nvPr/>
          </p:nvSpPr>
          <p:spPr>
            <a:xfrm rot="5400000">
              <a:off x="4364718" y="3843229"/>
              <a:ext cx="133351" cy="1462313"/>
            </a:xfrm>
            <a:prstGeom prst="downArrow">
              <a:avLst/>
            </a:prstGeom>
            <a:solidFill>
              <a:srgbClr val="B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202531" y="2909889"/>
              <a:ext cx="4352925" cy="7142"/>
            </a:xfrm>
            <a:prstGeom prst="line">
              <a:avLst/>
            </a:prstGeom>
            <a:ln w="76200">
              <a:solidFill>
                <a:srgbClr val="EAAB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4969668" y="3479008"/>
              <a:ext cx="1114428" cy="4763"/>
            </a:xfrm>
            <a:prstGeom prst="line">
              <a:avLst/>
            </a:prstGeom>
            <a:ln w="76200">
              <a:solidFill>
                <a:srgbClr val="EAAB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5198268" y="4321970"/>
              <a:ext cx="533404" cy="476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4891088" y="4381500"/>
              <a:ext cx="581025" cy="952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Down Arrow 87"/>
            <p:cNvSpPr/>
            <p:nvPr/>
          </p:nvSpPr>
          <p:spPr>
            <a:xfrm rot="10800000">
              <a:off x="5045642" y="3314699"/>
              <a:ext cx="161924" cy="1293019"/>
            </a:xfrm>
            <a:prstGeom prst="downArrow">
              <a:avLst/>
            </a:prstGeom>
            <a:solidFill>
              <a:srgbClr val="B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4815664" y="648041"/>
            <a:ext cx="255370" cy="2011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25" tIns="46762" rIns="93525" bIns="46762"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7125607" y="137662"/>
            <a:ext cx="2200956" cy="466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3525" tIns="46762" rIns="93525" bIns="46762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23"/>
              </a:spcAft>
            </a:pPr>
            <a:r>
              <a:rPr lang="en-US" sz="2400" b="1" dirty="0" smtClean="0">
                <a:solidFill>
                  <a:srgbClr val="BC0000"/>
                </a:solidFill>
                <a:latin typeface="Times New Roman" pitchFamily="18" charset="0"/>
                <a:cs typeface="Arial" pitchFamily="34" charset="0"/>
              </a:rPr>
              <a:t>Home Page</a:t>
            </a:r>
            <a:endParaRPr lang="en-US" sz="2400" b="1" dirty="0">
              <a:solidFill>
                <a:srgbClr val="B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849632" y="0"/>
            <a:ext cx="188686" cy="44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324725" y="0"/>
            <a:ext cx="2001838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582" t="16976" r="14091" b="40780"/>
          <a:stretch>
            <a:fillRect/>
          </a:stretch>
        </p:blipFill>
        <p:spPr bwMode="auto">
          <a:xfrm>
            <a:off x="497568" y="820510"/>
            <a:ext cx="82296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158252" y="2552698"/>
            <a:ext cx="96406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EADCF4"/>
                </a:solidFill>
                <a:latin typeface="Times New Roman" pitchFamily="18" charset="0"/>
                <a:cs typeface="Times New Roman" pitchFamily="18" charset="0"/>
              </a:rPr>
              <a:t>(News Page)</a:t>
            </a:r>
            <a:endParaRPr lang="en-US" sz="1100" b="1" dirty="0">
              <a:solidFill>
                <a:srgbClr val="EADCF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Down Arrow 36"/>
          <p:cNvSpPr/>
          <p:nvPr/>
        </p:nvSpPr>
        <p:spPr>
          <a:xfrm rot="5400000">
            <a:off x="8421462" y="2392142"/>
            <a:ext cx="152397" cy="37351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/>
          <p:nvPr/>
        </p:nvPicPr>
        <p:blipFill>
          <a:blip r:embed="rId3" cstate="print"/>
          <a:srcRect l="5093" t="25326" r="51504" b="34587"/>
          <a:stretch>
            <a:fillRect/>
          </a:stretch>
        </p:blipFill>
        <p:spPr bwMode="auto">
          <a:xfrm>
            <a:off x="5668171" y="4140199"/>
            <a:ext cx="3402352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Down Arrow 45"/>
          <p:cNvSpPr/>
          <p:nvPr/>
        </p:nvSpPr>
        <p:spPr>
          <a:xfrm rot="5400000">
            <a:off x="8120403" y="3426628"/>
            <a:ext cx="133351" cy="163353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8941934" y="2578900"/>
            <a:ext cx="23812" cy="16644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Arrow 57"/>
          <p:cNvSpPr/>
          <p:nvPr/>
        </p:nvSpPr>
        <p:spPr>
          <a:xfrm flipH="1">
            <a:off x="6470195" y="5476874"/>
            <a:ext cx="2562227" cy="1563689"/>
          </a:xfrm>
          <a:prstGeom prst="rightArrow">
            <a:avLst/>
          </a:prstGeom>
          <a:solidFill>
            <a:srgbClr val="F3C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Some reports are not relevant to FinCEN (such as </a:t>
            </a:r>
            <a:r>
              <a:rPr lang="en-US" sz="1200" i="1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Competency Assessment</a:t>
            </a:r>
            <a:r>
              <a:rPr lang="en-US" sz="1200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1200" i="1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My Plan</a:t>
            </a:r>
            <a:r>
              <a:rPr lang="en-US" sz="1200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) so no report results will appear.</a:t>
            </a:r>
            <a:endParaRPr lang="en-US" sz="1200" dirty="0">
              <a:solidFill>
                <a:srgbClr val="652B9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927522" y="761999"/>
            <a:ext cx="990600" cy="2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 rot="17207475" flipH="1">
            <a:off x="6160586" y="1698963"/>
            <a:ext cx="495275" cy="5255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Arrow 76"/>
          <p:cNvSpPr/>
          <p:nvPr/>
        </p:nvSpPr>
        <p:spPr>
          <a:xfrm rot="17182431" flipH="1">
            <a:off x="5983083" y="1442354"/>
            <a:ext cx="1024383" cy="485775"/>
          </a:xfrm>
          <a:prstGeom prst="rightArrow">
            <a:avLst/>
          </a:prstGeom>
          <a:solidFill>
            <a:srgbClr val="F3C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or here.</a:t>
            </a:r>
            <a:endParaRPr lang="en-US" sz="1200" dirty="0">
              <a:solidFill>
                <a:srgbClr val="652B9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857875" y="157843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Search &amp;  Easy Links</a:t>
            </a:r>
            <a:endParaRPr lang="en-US" sz="2400" b="1" dirty="0">
              <a:solidFill>
                <a:srgbClr val="B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4" cstate="print"/>
          <a:srcRect l="36110" t="19537" r="49161" b="63242"/>
          <a:stretch>
            <a:fillRect/>
          </a:stretch>
        </p:blipFill>
        <p:spPr bwMode="auto">
          <a:xfrm>
            <a:off x="3828574" y="1009651"/>
            <a:ext cx="13649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ight Arrow 67"/>
          <p:cNvSpPr/>
          <p:nvPr/>
        </p:nvSpPr>
        <p:spPr>
          <a:xfrm flipH="1">
            <a:off x="5103359" y="897731"/>
            <a:ext cx="483394" cy="50244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 flipH="1">
            <a:off x="5136694" y="904874"/>
            <a:ext cx="1609728" cy="485775"/>
          </a:xfrm>
          <a:prstGeom prst="rightArrow">
            <a:avLst/>
          </a:prstGeom>
          <a:solidFill>
            <a:srgbClr val="F3C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Search catalog here</a:t>
            </a:r>
            <a:endParaRPr lang="en-US" sz="1200" dirty="0">
              <a:solidFill>
                <a:srgbClr val="652B9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72475" y="6581775"/>
            <a:ext cx="80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Page 3</a:t>
            </a:r>
            <a:endParaRPr lang="en-US" sz="1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39486" y="3899467"/>
            <a:ext cx="5172075" cy="2694176"/>
            <a:chOff x="209550" y="3717131"/>
            <a:chExt cx="5172075" cy="2694176"/>
          </a:xfrm>
        </p:grpSpPr>
        <p:pic>
          <p:nvPicPr>
            <p:cNvPr id="27" name="Picture 26"/>
            <p:cNvPicPr/>
            <p:nvPr/>
          </p:nvPicPr>
          <p:blipFill>
            <a:blip r:embed="rId5" cstate="print"/>
            <a:srcRect l="13023" t="17311" r="16767" b="29059"/>
            <a:stretch>
              <a:fillRect/>
            </a:stretch>
          </p:blipFill>
          <p:spPr bwMode="auto">
            <a:xfrm>
              <a:off x="276225" y="3762375"/>
              <a:ext cx="5105400" cy="239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2247900" y="4733925"/>
              <a:ext cx="2219325" cy="1677382"/>
            </a:xfrm>
            <a:prstGeom prst="rect">
              <a:avLst/>
            </a:prstGeom>
            <a:solidFill>
              <a:srgbClr val="F3CFC5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This is where you create/change your security question &amp; answer: required for TLMS to unlock you (See 1</a:t>
              </a:r>
              <a:r>
                <a:rPr lang="en-US" sz="1200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st</a:t>
              </a:r>
              <a:r>
                <a:rPr lang="en-US" sz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page:  </a:t>
              </a:r>
              <a:r>
                <a:rPr lang="en-US" sz="1200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Forgot ID?  Forgot Password?</a:t>
              </a:r>
              <a:r>
                <a:rPr lang="en-US" sz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endParaRPr lang="en-US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Grayed-out response boxes on this page indicate global settings that you cannot change.</a:t>
              </a:r>
            </a:p>
          </p:txBody>
        </p:sp>
        <p:sp>
          <p:nvSpPr>
            <p:cNvPr id="29" name="Down Arrow 28"/>
            <p:cNvSpPr/>
            <p:nvPr/>
          </p:nvSpPr>
          <p:spPr>
            <a:xfrm rot="7005259" flipH="1">
              <a:off x="2111515" y="4659014"/>
              <a:ext cx="161925" cy="21964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10800000" flipV="1">
              <a:off x="1590678" y="5911283"/>
              <a:ext cx="717775" cy="15852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209550" y="3717131"/>
              <a:ext cx="200025" cy="173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414905" y="3924982"/>
            <a:ext cx="5023870" cy="15987"/>
          </a:xfrm>
          <a:prstGeom prst="line">
            <a:avLst/>
          </a:prstGeom>
          <a:ln w="38100">
            <a:solidFill>
              <a:srgbClr val="EAAB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4250533" y="5107783"/>
            <a:ext cx="2371724" cy="4765"/>
          </a:xfrm>
          <a:prstGeom prst="line">
            <a:avLst/>
          </a:prstGeom>
          <a:ln w="38100">
            <a:solidFill>
              <a:srgbClr val="EAAB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 flipV="1">
            <a:off x="2790828" y="4248150"/>
            <a:ext cx="2009773" cy="952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6986588" y="2707482"/>
            <a:ext cx="230981" cy="152399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4860132" y="2886076"/>
            <a:ext cx="2093121" cy="135731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8682039" y="2576519"/>
            <a:ext cx="297997" cy="47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582" t="16976" r="14091" b="40780"/>
          <a:stretch>
            <a:fillRect/>
          </a:stretch>
        </p:blipFill>
        <p:spPr bwMode="auto">
          <a:xfrm>
            <a:off x="516618" y="725260"/>
            <a:ext cx="82296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75"/>
          <p:cNvSpPr/>
          <p:nvPr/>
        </p:nvSpPr>
        <p:spPr>
          <a:xfrm>
            <a:off x="7927522" y="761999"/>
            <a:ext cx="990600" cy="2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/>
          <p:nvPr/>
        </p:nvPicPr>
        <p:blipFill>
          <a:blip r:embed="rId3" cstate="print"/>
          <a:srcRect l="84750" t="36302" r="7276" b="51536"/>
          <a:stretch>
            <a:fillRect/>
          </a:stretch>
        </p:blipFill>
        <p:spPr bwMode="auto">
          <a:xfrm>
            <a:off x="8121991" y="4906508"/>
            <a:ext cx="6572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677152" y="310243"/>
            <a:ext cx="1152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SF-182</a:t>
            </a:r>
            <a:endParaRPr lang="en-US" sz="2400" b="1" dirty="0">
              <a:solidFill>
                <a:srgbClr val="B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4" cstate="print"/>
          <a:srcRect l="5210" t="24023" r="6569" b="49204"/>
          <a:stretch>
            <a:fillRect/>
          </a:stretch>
        </p:blipFill>
        <p:spPr bwMode="auto">
          <a:xfrm>
            <a:off x="517525" y="3787209"/>
            <a:ext cx="72580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5" cstate="print"/>
          <a:srcRect l="59201" t="37120" r="26331" b="37554"/>
          <a:stretch>
            <a:fillRect/>
          </a:stretch>
        </p:blipFill>
        <p:spPr bwMode="auto">
          <a:xfrm>
            <a:off x="4521200" y="5104720"/>
            <a:ext cx="11906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 rot="5400000">
            <a:off x="4840855" y="4893131"/>
            <a:ext cx="553020" cy="487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372475" y="6581775"/>
            <a:ext cx="80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Page 4</a:t>
            </a:r>
            <a:endParaRPr lang="en-US" sz="1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69932" y="4686300"/>
            <a:ext cx="697706" cy="823913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21204886">
            <a:off x="7284244" y="4533900"/>
            <a:ext cx="952501" cy="800100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9601849">
            <a:off x="8189119" y="4862512"/>
            <a:ext cx="100013" cy="666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16686589">
            <a:off x="7641432" y="4505326"/>
            <a:ext cx="100013" cy="666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519113" y="3748088"/>
            <a:ext cx="7253287" cy="11906"/>
          </a:xfrm>
          <a:prstGeom prst="line">
            <a:avLst/>
          </a:prstGeom>
          <a:ln w="76200">
            <a:solidFill>
              <a:srgbClr val="EAAB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281488" y="2736056"/>
            <a:ext cx="1476375" cy="1173957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7412832" y="4086229"/>
            <a:ext cx="731048" cy="2376"/>
          </a:xfrm>
          <a:prstGeom prst="line">
            <a:avLst/>
          </a:prstGeom>
          <a:ln w="76200">
            <a:solidFill>
              <a:srgbClr val="EAAB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372475" y="6581775"/>
            <a:ext cx="80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Page 5</a:t>
            </a:r>
            <a:endParaRPr lang="en-US" sz="1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 l="2231" t="16995" r="13780" b="41995"/>
          <a:stretch>
            <a:fillRect/>
          </a:stretch>
        </p:blipFill>
        <p:spPr bwMode="auto">
          <a:xfrm>
            <a:off x="682173" y="449943"/>
            <a:ext cx="7474856" cy="291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19101" y="2340428"/>
            <a:ext cx="2247711" cy="2879271"/>
          </a:xfrm>
          <a:prstGeom prst="rect">
            <a:avLst/>
          </a:prstGeom>
          <a:solidFill>
            <a:srgbClr val="F3C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5184" y="2416629"/>
            <a:ext cx="212337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Mocha Nicholson registered for an in-house class (1</a:t>
            </a:r>
            <a:r>
              <a:rPr lang="en-US" sz="1200" baseline="30000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200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-line supervisor approval required).</a:t>
            </a:r>
          </a:p>
          <a:p>
            <a:endParaRPr lang="en-US" sz="700" dirty="0" smtClean="0">
              <a:solidFill>
                <a:srgbClr val="652B9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Itsa</a:t>
            </a:r>
            <a:r>
              <a:rPr lang="en-US" sz="1200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 Crime, (her supervisor or whoever is listed as approver) then had this message               on her Home Page.  </a:t>
            </a:r>
          </a:p>
          <a:p>
            <a:endParaRPr lang="en-US" sz="400" dirty="0" smtClean="0">
              <a:solidFill>
                <a:srgbClr val="652B9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700" dirty="0" smtClean="0">
              <a:solidFill>
                <a:srgbClr val="652B9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Itsa</a:t>
            </a:r>
            <a:r>
              <a:rPr lang="en-US" sz="1200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 clicked on </a:t>
            </a:r>
            <a:r>
              <a:rPr lang="en-US" sz="1200" b="1" i="1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Approvals</a:t>
            </a:r>
            <a:r>
              <a:rPr lang="en-US" sz="1200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" dirty="0" smtClean="0">
              <a:solidFill>
                <a:srgbClr val="652B9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Approved &amp; hit </a:t>
            </a:r>
            <a:r>
              <a:rPr lang="en-US" sz="1200" i="1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1200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400" dirty="0" smtClean="0">
              <a:solidFill>
                <a:srgbClr val="652B9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Entered the reason</a:t>
            </a:r>
          </a:p>
          <a:p>
            <a:r>
              <a:rPr lang="en-US" sz="1200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(reason is mandatory for </a:t>
            </a:r>
            <a:r>
              <a:rPr lang="en-US" sz="1200" b="1" i="1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deny</a:t>
            </a:r>
            <a:r>
              <a:rPr lang="en-US" sz="1200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b="1" i="1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" b="1" i="1" dirty="0" smtClean="0">
              <a:solidFill>
                <a:srgbClr val="652B9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Confirmed the transaction </a:t>
            </a:r>
            <a:endParaRPr lang="en-US" sz="1200" dirty="0">
              <a:solidFill>
                <a:srgbClr val="652B9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960539" y="3507241"/>
            <a:ext cx="483553" cy="2000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25" tIns="46762" rIns="93525" bIns="46762"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922165" y="4260623"/>
            <a:ext cx="483553" cy="2000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25" tIns="46762" rIns="93525" bIns="46762"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228692" y="4021591"/>
            <a:ext cx="483553" cy="2000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25" tIns="46762" rIns="93525" bIns="46762"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54555" y="4519159"/>
            <a:ext cx="483553" cy="2000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25" tIns="46762" rIns="93525" bIns="46762"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496175" y="5648325"/>
            <a:ext cx="1283494" cy="857250"/>
            <a:chOff x="7534275" y="5619750"/>
            <a:chExt cx="1283494" cy="857250"/>
          </a:xfrm>
        </p:grpSpPr>
        <p:pic>
          <p:nvPicPr>
            <p:cNvPr id="25" name="Picture 24"/>
            <p:cNvPicPr/>
            <p:nvPr/>
          </p:nvPicPr>
          <p:blipFill>
            <a:blip r:embed="rId3" cstate="print"/>
            <a:srcRect l="79215" t="26478" r="10484" b="60501"/>
            <a:stretch>
              <a:fillRect/>
            </a:stretch>
          </p:blipFill>
          <p:spPr bwMode="auto">
            <a:xfrm>
              <a:off x="7534275" y="5619750"/>
              <a:ext cx="8477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Oval 36"/>
            <p:cNvSpPr/>
            <p:nvPr/>
          </p:nvSpPr>
          <p:spPr>
            <a:xfrm>
              <a:off x="8336225" y="5669756"/>
              <a:ext cx="481544" cy="20002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525" tIns="46762" rIns="93525" bIns="46762" rtlCol="0" anchor="ctr"/>
            <a:lstStyle/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14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797628" y="2090510"/>
            <a:ext cx="6076950" cy="3390901"/>
            <a:chOff x="2667000" y="2105024"/>
            <a:chExt cx="6076950" cy="3390901"/>
          </a:xfrm>
        </p:grpSpPr>
        <p:sp>
          <p:nvSpPr>
            <p:cNvPr id="31" name="Oval 30"/>
            <p:cNvSpPr/>
            <p:nvPr/>
          </p:nvSpPr>
          <p:spPr>
            <a:xfrm>
              <a:off x="4623856" y="3314699"/>
              <a:ext cx="481544" cy="20002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525" tIns="46762" rIns="93525" bIns="46762" rtlCol="0" anchor="ctr"/>
            <a:lstStyle/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728756" y="2105024"/>
              <a:ext cx="481544" cy="20002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525" tIns="46762" rIns="93525" bIns="46762" rtlCol="0" anchor="ctr"/>
            <a:lstStyle/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/>
            <p:cNvPicPr/>
            <p:nvPr/>
          </p:nvPicPr>
          <p:blipFill>
            <a:blip r:embed="rId4" cstate="print"/>
            <a:srcRect l="17757" t="18955" r="10368" b="44731"/>
            <a:stretch>
              <a:fillRect/>
            </a:stretch>
          </p:blipFill>
          <p:spPr bwMode="auto">
            <a:xfrm>
              <a:off x="2667000" y="3105150"/>
              <a:ext cx="5915025" cy="239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Oval 37"/>
            <p:cNvSpPr/>
            <p:nvPr/>
          </p:nvSpPr>
          <p:spPr>
            <a:xfrm>
              <a:off x="7019925" y="5048250"/>
              <a:ext cx="1724025" cy="2667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07484" y="5238182"/>
            <a:ext cx="5870119" cy="1423195"/>
            <a:chOff x="994570" y="5426868"/>
            <a:chExt cx="5870119" cy="1423195"/>
          </a:xfrm>
        </p:grpSpPr>
        <p:grpSp>
          <p:nvGrpSpPr>
            <p:cNvPr id="43" name="Group 42"/>
            <p:cNvGrpSpPr/>
            <p:nvPr/>
          </p:nvGrpSpPr>
          <p:grpSpPr>
            <a:xfrm>
              <a:off x="1009650" y="5564188"/>
              <a:ext cx="5829300" cy="1285875"/>
              <a:chOff x="1009650" y="5564188"/>
              <a:chExt cx="5829300" cy="1285875"/>
            </a:xfrm>
          </p:grpSpPr>
          <p:pic>
            <p:nvPicPr>
              <p:cNvPr id="21" name="Picture 20"/>
              <p:cNvPicPr/>
              <p:nvPr/>
            </p:nvPicPr>
            <p:blipFill>
              <a:blip r:embed="rId5" cstate="print"/>
              <a:srcRect l="18567" t="22861" r="10600" b="57608"/>
              <a:stretch>
                <a:fillRect/>
              </a:stretch>
            </p:blipFill>
            <p:spPr bwMode="auto">
              <a:xfrm>
                <a:off x="1009650" y="5564188"/>
                <a:ext cx="5829300" cy="1285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Oval 31"/>
              <p:cNvSpPr/>
              <p:nvPr/>
            </p:nvSpPr>
            <p:spPr>
              <a:xfrm>
                <a:off x="2918881" y="6381749"/>
                <a:ext cx="481544" cy="20002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3525" tIns="46762" rIns="93525" bIns="46762" rtlCol="0" anchor="ctr"/>
              <a:lstStyle/>
              <a:p>
                <a:pPr algn="ctr"/>
                <a:r>
                  <a:rPr lang="en-US" sz="1200" b="1" dirty="0" smtClean="0">
                    <a:latin typeface="Times New Roman" pitchFamily="18" charset="0"/>
                    <a:cs typeface="Times New Roman" pitchFamily="18" charset="0"/>
                  </a:rPr>
                  <a:t>13</a:t>
                </a:r>
                <a:endParaRPr 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994570" y="5484361"/>
              <a:ext cx="5863430" cy="18708"/>
            </a:xfrm>
            <a:prstGeom prst="line">
              <a:avLst/>
            </a:prstGeom>
            <a:ln w="152400">
              <a:solidFill>
                <a:srgbClr val="EAAB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6269774" y="6012712"/>
              <a:ext cx="1180759" cy="9071"/>
            </a:xfrm>
            <a:prstGeom prst="line">
              <a:avLst/>
            </a:prstGeom>
            <a:ln w="152400">
              <a:solidFill>
                <a:srgbClr val="EAAB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038976" y="171450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Approving</a:t>
            </a:r>
            <a:endParaRPr lang="en-US" sz="2400" b="1" dirty="0">
              <a:solidFill>
                <a:srgbClr val="B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035698" y="957035"/>
            <a:ext cx="481544" cy="2000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25" tIns="46762" rIns="93525" bIns="46762"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758055" y="3054239"/>
            <a:ext cx="5965031" cy="2577417"/>
            <a:chOff x="2758055" y="3054239"/>
            <a:chExt cx="5965031" cy="2577417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>
              <a:off x="7886532" y="3881269"/>
              <a:ext cx="1639204" cy="8958"/>
            </a:xfrm>
            <a:prstGeom prst="line">
              <a:avLst/>
            </a:prstGeom>
            <a:ln w="76200">
              <a:solidFill>
                <a:srgbClr val="EAAB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532914" y="5631543"/>
              <a:ext cx="791936" cy="113"/>
            </a:xfrm>
            <a:prstGeom prst="line">
              <a:avLst/>
            </a:prstGeom>
            <a:ln w="76200">
              <a:solidFill>
                <a:srgbClr val="ED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2350124" y="3500268"/>
              <a:ext cx="898636" cy="6577"/>
            </a:xfrm>
            <a:prstGeom prst="line">
              <a:avLst/>
            </a:prstGeom>
            <a:ln w="76200">
              <a:solidFill>
                <a:srgbClr val="EAAB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758055" y="3082247"/>
              <a:ext cx="5965031" cy="23810"/>
            </a:xfrm>
            <a:prstGeom prst="line">
              <a:avLst/>
            </a:prstGeom>
            <a:ln w="76200">
              <a:solidFill>
                <a:srgbClr val="EAAB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7952843" y="4616223"/>
              <a:ext cx="481544" cy="20002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525" tIns="46762" rIns="93525" bIns="46762" rtlCol="0" anchor="ctr"/>
            <a:lstStyle/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Oval 53"/>
          <p:cNvSpPr/>
          <p:nvPr/>
        </p:nvSpPr>
        <p:spPr>
          <a:xfrm>
            <a:off x="2195549" y="4953452"/>
            <a:ext cx="481544" cy="2000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25" tIns="46762" rIns="93525" bIns="46762"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829301" y="228600"/>
            <a:ext cx="303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Additional Resources</a:t>
            </a:r>
            <a:endParaRPr lang="en-US" sz="2400" b="1" dirty="0">
              <a:solidFill>
                <a:srgbClr val="B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72475" y="6581775"/>
            <a:ext cx="80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Page 6</a:t>
            </a:r>
            <a:endParaRPr lang="en-US" sz="1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53205" y="809625"/>
            <a:ext cx="8516246" cy="5257800"/>
            <a:chOff x="243680" y="561975"/>
            <a:chExt cx="8516246" cy="5257800"/>
          </a:xfrm>
        </p:grpSpPr>
        <p:grpSp>
          <p:nvGrpSpPr>
            <p:cNvPr id="39" name="Group 38"/>
            <p:cNvGrpSpPr/>
            <p:nvPr/>
          </p:nvGrpSpPr>
          <p:grpSpPr>
            <a:xfrm>
              <a:off x="243680" y="3886200"/>
              <a:ext cx="4842669" cy="1933575"/>
              <a:chOff x="243680" y="3886200"/>
              <a:chExt cx="4842669" cy="1933575"/>
            </a:xfrm>
          </p:grpSpPr>
          <p:pic>
            <p:nvPicPr>
              <p:cNvPr id="21" name="Picture 20"/>
              <p:cNvPicPr/>
              <p:nvPr/>
            </p:nvPicPr>
            <p:blipFill>
              <a:blip r:embed="rId2" cstate="print"/>
              <a:srcRect l="20486" t="30825" r="23003" b="42836"/>
              <a:stretch>
                <a:fillRect/>
              </a:stretch>
            </p:blipFill>
            <p:spPr bwMode="auto">
              <a:xfrm>
                <a:off x="243680" y="3920331"/>
                <a:ext cx="4842669" cy="1899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4083845" y="4257680"/>
                <a:ext cx="731048" cy="2376"/>
              </a:xfrm>
              <a:prstGeom prst="line">
                <a:avLst/>
              </a:prstGeom>
              <a:ln w="76200">
                <a:solidFill>
                  <a:srgbClr val="E595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04825" y="3886200"/>
                <a:ext cx="3981450" cy="9525"/>
              </a:xfrm>
              <a:prstGeom prst="line">
                <a:avLst/>
              </a:prstGeom>
              <a:ln w="76200">
                <a:solidFill>
                  <a:srgbClr val="EAAB9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516618" y="561975"/>
              <a:ext cx="8243308" cy="3008085"/>
              <a:chOff x="516618" y="561975"/>
              <a:chExt cx="8243308" cy="3008085"/>
            </a:xfrm>
          </p:grpSpPr>
          <p:pic>
            <p:nvPicPr>
              <p:cNvPr id="2" name="Picture 1"/>
              <p:cNvPicPr/>
              <p:nvPr/>
            </p:nvPicPr>
            <p:blipFill>
              <a:blip r:embed="rId3" cstate="print"/>
              <a:srcRect l="2582" t="16976" r="14091" b="40780"/>
              <a:stretch>
                <a:fillRect/>
              </a:stretch>
            </p:blipFill>
            <p:spPr bwMode="auto">
              <a:xfrm>
                <a:off x="516618" y="725260"/>
                <a:ext cx="8229600" cy="284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32" descr="image00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344" t="19661" r="4378" b="55600"/>
              <a:stretch>
                <a:fillRect/>
              </a:stretch>
            </p:blipFill>
            <p:spPr bwMode="auto">
              <a:xfrm>
                <a:off x="523875" y="561975"/>
                <a:ext cx="8236051" cy="158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9" name="Straight Arrow Connector 28"/>
            <p:cNvCxnSpPr/>
            <p:nvPr/>
          </p:nvCxnSpPr>
          <p:spPr>
            <a:xfrm rot="10800000" flipV="1">
              <a:off x="3743325" y="2762248"/>
              <a:ext cx="3486150" cy="127635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/>
          <p:nvPr/>
        </p:nvCxnSpPr>
        <p:spPr>
          <a:xfrm rot="5400000">
            <a:off x="7517609" y="2655096"/>
            <a:ext cx="2600323" cy="3333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438900" y="3876675"/>
            <a:ext cx="2133600" cy="461665"/>
          </a:xfrm>
          <a:prstGeom prst="rect">
            <a:avLst/>
          </a:prstGeom>
          <a:solidFill>
            <a:srgbClr val="F3CFC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Help at the top of the page has information about all of TLMS</a:t>
            </a:r>
            <a:endParaRPr lang="en-US" sz="1200" dirty="0">
              <a:solidFill>
                <a:srgbClr val="652B9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Picture 53"/>
          <p:cNvPicPr/>
          <p:nvPr/>
        </p:nvPicPr>
        <p:blipFill>
          <a:blip r:embed="rId5" cstate="print"/>
          <a:srcRect l="47931" t="24023" r="6569" b="55150"/>
          <a:stretch>
            <a:fillRect/>
          </a:stretch>
        </p:blipFill>
        <p:spPr bwMode="auto">
          <a:xfrm>
            <a:off x="4962525" y="4487069"/>
            <a:ext cx="3743325" cy="137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8220074" y="4448176"/>
            <a:ext cx="628651" cy="32385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8248650" y="5391153"/>
            <a:ext cx="1190627" cy="952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191250" y="6000750"/>
            <a:ext cx="2419350" cy="646331"/>
          </a:xfrm>
          <a:prstGeom prst="rect">
            <a:avLst/>
          </a:prstGeom>
          <a:solidFill>
            <a:srgbClr val="F3CFC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52B91"/>
                </a:solidFill>
                <a:latin typeface="Times New Roman" pitchFamily="18" charset="0"/>
                <a:cs typeface="Times New Roman" pitchFamily="18" charset="0"/>
              </a:rPr>
              <a:t>Help in the work area is specific to the topic (in this example, Request, Authorize, Agreement… Training).   </a:t>
            </a:r>
            <a:endParaRPr lang="en-US" sz="1200" dirty="0">
              <a:solidFill>
                <a:srgbClr val="652B9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10800000" flipV="1">
            <a:off x="8458200" y="6067424"/>
            <a:ext cx="323850" cy="8572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 flipV="1">
            <a:off x="8439150" y="3971924"/>
            <a:ext cx="323850" cy="8572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069931" y="3009900"/>
            <a:ext cx="171450" cy="5953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62937" y="1314450"/>
            <a:ext cx="59055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8070058" y="1481138"/>
            <a:ext cx="304800" cy="476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298656" y="1638300"/>
            <a:ext cx="504825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504</Words>
  <Application>Microsoft Office PowerPoint</Application>
  <PresentationFormat>Custom</PresentationFormat>
  <Paragraphs>103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FinCEN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steelc</dc:creator>
  <cp:lastModifiedBy>steelc</cp:lastModifiedBy>
  <cp:revision>268</cp:revision>
  <dcterms:created xsi:type="dcterms:W3CDTF">2010-10-29T19:37:27Z</dcterms:created>
  <dcterms:modified xsi:type="dcterms:W3CDTF">2010-11-12T19:35:06Z</dcterms:modified>
</cp:coreProperties>
</file>